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53B5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37AB54-AF38-452C-AFBA-2EE929B8FF0F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D7A46B0-7135-49F8-99E9-A214897C4CB5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dirty="0" err="1" smtClean="0"/>
            <a:t>Allegory</a:t>
          </a:r>
          <a:endParaRPr lang="en-GB" dirty="0"/>
        </a:p>
      </dgm:t>
    </dgm:pt>
    <dgm:pt modelId="{E349D5C4-2E61-4746-B1E3-5B19E71110E2}" type="parTrans" cxnId="{CD7F4331-1174-441E-A76D-64E57B581D9A}">
      <dgm:prSet/>
      <dgm:spPr/>
      <dgm:t>
        <a:bodyPr/>
        <a:lstStyle/>
        <a:p>
          <a:endParaRPr lang="en-GB"/>
        </a:p>
      </dgm:t>
    </dgm:pt>
    <dgm:pt modelId="{5A5F0448-F535-465B-BA58-2BFCB41A4340}" type="sibTrans" cxnId="{CD7F4331-1174-441E-A76D-64E57B581D9A}">
      <dgm:prSet/>
      <dgm:spPr/>
      <dgm:t>
        <a:bodyPr/>
        <a:lstStyle/>
        <a:p>
          <a:endParaRPr lang="en-GB"/>
        </a:p>
      </dgm:t>
    </dgm:pt>
    <dgm:pt modelId="{B6B47A2D-C135-4C03-9CF5-33429FF20E15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de-DE" dirty="0" err="1" smtClean="0"/>
            <a:t>Psychology</a:t>
          </a:r>
          <a:endParaRPr lang="en-GB" dirty="0"/>
        </a:p>
      </dgm:t>
    </dgm:pt>
    <dgm:pt modelId="{34BAD44C-9616-46A0-B445-7CD7F52D9D30}" type="parTrans" cxnId="{EBB3E473-E14D-42BD-96F7-30440FB37410}">
      <dgm:prSet/>
      <dgm:spPr/>
      <dgm:t>
        <a:bodyPr/>
        <a:lstStyle/>
        <a:p>
          <a:endParaRPr lang="en-GB"/>
        </a:p>
      </dgm:t>
    </dgm:pt>
    <dgm:pt modelId="{0D4411C3-56E8-43A0-8F3C-1F93D13980FA}" type="sibTrans" cxnId="{EBB3E473-E14D-42BD-96F7-30440FB37410}">
      <dgm:prSet/>
      <dgm:spPr/>
      <dgm:t>
        <a:bodyPr/>
        <a:lstStyle/>
        <a:p>
          <a:endParaRPr lang="en-GB"/>
        </a:p>
      </dgm:t>
    </dgm:pt>
    <dgm:pt modelId="{D787CD40-32BA-4E52-876C-CDE3E704742A}" type="pres">
      <dgm:prSet presAssocID="{4437AB54-AF38-452C-AFBA-2EE929B8FF0F}" presName="cycle" presStyleCnt="0">
        <dgm:presLayoutVars>
          <dgm:dir/>
          <dgm:resizeHandles val="exact"/>
        </dgm:presLayoutVars>
      </dgm:prSet>
      <dgm:spPr/>
    </dgm:pt>
    <dgm:pt modelId="{16648005-D5C1-4A0B-A0B5-2C7C3A23AE63}" type="pres">
      <dgm:prSet presAssocID="{0D7A46B0-7135-49F8-99E9-A214897C4CB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C0F4C9-F13A-445E-A8B1-36EDE145EC20}" type="pres">
      <dgm:prSet presAssocID="{B6B47A2D-C135-4C03-9CF5-33429FF20E15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A06A50F-2BAF-4A1F-BF03-F69C84243505}" type="presOf" srcId="{0D7A46B0-7135-49F8-99E9-A214897C4CB5}" destId="{16648005-D5C1-4A0B-A0B5-2C7C3A23AE63}" srcOrd="0" destOrd="0" presId="urn:microsoft.com/office/officeart/2005/8/layout/arrow1"/>
    <dgm:cxn modelId="{EBB3E473-E14D-42BD-96F7-30440FB37410}" srcId="{4437AB54-AF38-452C-AFBA-2EE929B8FF0F}" destId="{B6B47A2D-C135-4C03-9CF5-33429FF20E15}" srcOrd="1" destOrd="0" parTransId="{34BAD44C-9616-46A0-B445-7CD7F52D9D30}" sibTransId="{0D4411C3-56E8-43A0-8F3C-1F93D13980FA}"/>
    <dgm:cxn modelId="{79764F64-488C-4C4A-8041-EC9B1CCE5185}" type="presOf" srcId="{4437AB54-AF38-452C-AFBA-2EE929B8FF0F}" destId="{D787CD40-32BA-4E52-876C-CDE3E704742A}" srcOrd="0" destOrd="0" presId="urn:microsoft.com/office/officeart/2005/8/layout/arrow1"/>
    <dgm:cxn modelId="{FC7F8834-53A6-4184-9CE6-A7D371CBA098}" type="presOf" srcId="{B6B47A2D-C135-4C03-9CF5-33429FF20E15}" destId="{75C0F4C9-F13A-445E-A8B1-36EDE145EC20}" srcOrd="0" destOrd="0" presId="urn:microsoft.com/office/officeart/2005/8/layout/arrow1"/>
    <dgm:cxn modelId="{CD7F4331-1174-441E-A76D-64E57B581D9A}" srcId="{4437AB54-AF38-452C-AFBA-2EE929B8FF0F}" destId="{0D7A46B0-7135-49F8-99E9-A214897C4CB5}" srcOrd="0" destOrd="0" parTransId="{E349D5C4-2E61-4746-B1E3-5B19E71110E2}" sibTransId="{5A5F0448-F535-465B-BA58-2BFCB41A4340}"/>
    <dgm:cxn modelId="{885DD972-391C-4DD0-A712-4A60AE3B2D63}" type="presParOf" srcId="{D787CD40-32BA-4E52-876C-CDE3E704742A}" destId="{16648005-D5C1-4A0B-A0B5-2C7C3A23AE63}" srcOrd="0" destOrd="0" presId="urn:microsoft.com/office/officeart/2005/8/layout/arrow1"/>
    <dgm:cxn modelId="{81D2690E-C2D1-47B2-84F7-C98DDB0B13D1}" type="presParOf" srcId="{D787CD40-32BA-4E52-876C-CDE3E704742A}" destId="{75C0F4C9-F13A-445E-A8B1-36EDE145EC20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1A1C59-EAFC-429B-9098-4E10D944E682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542928C-9700-447D-8F69-2387E5E58050}">
      <dgm:prSet phldrT="[Text]"/>
      <dgm:spPr/>
      <dgm:t>
        <a:bodyPr/>
        <a:lstStyle/>
        <a:p>
          <a:r>
            <a:rPr lang="de-DE" dirty="0" smtClean="0"/>
            <a:t>Play</a:t>
          </a:r>
          <a:endParaRPr lang="en-GB" dirty="0"/>
        </a:p>
      </dgm:t>
    </dgm:pt>
    <dgm:pt modelId="{14F84737-7D94-43EB-83A6-91CF8A5E9C00}" type="parTrans" cxnId="{1A4B13EC-F47B-4389-A27C-6CE4985A0B16}">
      <dgm:prSet/>
      <dgm:spPr/>
      <dgm:t>
        <a:bodyPr/>
        <a:lstStyle/>
        <a:p>
          <a:endParaRPr lang="en-GB"/>
        </a:p>
      </dgm:t>
    </dgm:pt>
    <dgm:pt modelId="{943BFDFD-20C5-46F5-A79D-CAFB653EB47E}" type="sibTrans" cxnId="{1A4B13EC-F47B-4389-A27C-6CE4985A0B16}">
      <dgm:prSet/>
      <dgm:spPr/>
      <dgm:t>
        <a:bodyPr/>
        <a:lstStyle/>
        <a:p>
          <a:endParaRPr lang="en-GB"/>
        </a:p>
      </dgm:t>
    </dgm:pt>
    <dgm:pt modelId="{88886C32-3658-4FCB-912B-EF04640A8072}">
      <dgm:prSet phldrT="[Text]"/>
      <dgm:spPr/>
      <dgm:t>
        <a:bodyPr/>
        <a:lstStyle/>
        <a:p>
          <a:r>
            <a:rPr lang="de-DE" dirty="0" err="1" smtClean="0"/>
            <a:t>Psychology</a:t>
          </a:r>
          <a:endParaRPr lang="en-GB" dirty="0"/>
        </a:p>
      </dgm:t>
    </dgm:pt>
    <dgm:pt modelId="{8122C30A-BCCB-4AB8-873B-5827FEB3C492}" type="parTrans" cxnId="{D9B90628-3F52-4307-970B-DBDB30E41198}">
      <dgm:prSet/>
      <dgm:spPr/>
      <dgm:t>
        <a:bodyPr/>
        <a:lstStyle/>
        <a:p>
          <a:endParaRPr lang="en-GB"/>
        </a:p>
      </dgm:t>
    </dgm:pt>
    <dgm:pt modelId="{437E00B9-AFDD-443F-BE2C-00027A0F5C49}" type="sibTrans" cxnId="{D9B90628-3F52-4307-970B-DBDB30E41198}">
      <dgm:prSet/>
      <dgm:spPr/>
      <dgm:t>
        <a:bodyPr/>
        <a:lstStyle/>
        <a:p>
          <a:endParaRPr lang="en-GB"/>
        </a:p>
      </dgm:t>
    </dgm:pt>
    <dgm:pt modelId="{EC8D1480-ECD3-451E-8E96-4865BD002771}">
      <dgm:prSet phldrT="[Text]"/>
      <dgm:spPr/>
      <dgm:t>
        <a:bodyPr/>
        <a:lstStyle/>
        <a:p>
          <a:r>
            <a:rPr lang="de-DE" dirty="0" err="1" smtClean="0"/>
            <a:t>Allegory</a:t>
          </a:r>
          <a:endParaRPr lang="en-GB" dirty="0"/>
        </a:p>
      </dgm:t>
    </dgm:pt>
    <dgm:pt modelId="{33098874-8F1F-40EA-A787-CF2155450EF5}" type="parTrans" cxnId="{15513D0B-216F-4D5B-B0CA-F44FD5963108}">
      <dgm:prSet/>
      <dgm:spPr/>
      <dgm:t>
        <a:bodyPr/>
        <a:lstStyle/>
        <a:p>
          <a:endParaRPr lang="en-GB"/>
        </a:p>
      </dgm:t>
    </dgm:pt>
    <dgm:pt modelId="{26A351A7-7FED-4B20-933A-2BCA89533083}" type="sibTrans" cxnId="{15513D0B-216F-4D5B-B0CA-F44FD5963108}">
      <dgm:prSet/>
      <dgm:spPr/>
      <dgm:t>
        <a:bodyPr/>
        <a:lstStyle/>
        <a:p>
          <a:endParaRPr lang="en-GB"/>
        </a:p>
      </dgm:t>
    </dgm:pt>
    <dgm:pt modelId="{0C58A55E-3205-43E3-9B4D-536B9216F9F0}" type="pres">
      <dgm:prSet presAssocID="{601A1C59-EAFC-429B-9098-4E10D944E68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95A0D18-D784-4AAB-A2B9-B18952E26733}" type="pres">
      <dgm:prSet presAssocID="{5542928C-9700-447D-8F69-2387E5E58050}" presName="centerShape" presStyleLbl="node0" presStyleIdx="0" presStyleCnt="1"/>
      <dgm:spPr/>
    </dgm:pt>
    <dgm:pt modelId="{A92016E2-6C81-4885-B26A-DADAAAF41BBC}" type="pres">
      <dgm:prSet presAssocID="{8122C30A-BCCB-4AB8-873B-5827FEB3C492}" presName="parTrans" presStyleLbl="sibTrans2D1" presStyleIdx="0" presStyleCnt="2"/>
      <dgm:spPr/>
    </dgm:pt>
    <dgm:pt modelId="{AEAF74D2-3BDC-447E-BDBE-DF606BB90D1F}" type="pres">
      <dgm:prSet presAssocID="{8122C30A-BCCB-4AB8-873B-5827FEB3C492}" presName="connectorText" presStyleLbl="sibTrans2D1" presStyleIdx="0" presStyleCnt="2"/>
      <dgm:spPr/>
    </dgm:pt>
    <dgm:pt modelId="{1176569A-98D1-4F1A-9AEE-E37A103E2A0E}" type="pres">
      <dgm:prSet presAssocID="{88886C32-3658-4FCB-912B-EF04640A8072}" presName="node" presStyleLbl="node1" presStyleIdx="0" presStyleCnt="2">
        <dgm:presLayoutVars>
          <dgm:bulletEnabled val="1"/>
        </dgm:presLayoutVars>
      </dgm:prSet>
      <dgm:spPr/>
    </dgm:pt>
    <dgm:pt modelId="{31D1741C-648F-40E1-9046-0CAEE040D72F}" type="pres">
      <dgm:prSet presAssocID="{33098874-8F1F-40EA-A787-CF2155450EF5}" presName="parTrans" presStyleLbl="sibTrans2D1" presStyleIdx="1" presStyleCnt="2"/>
      <dgm:spPr/>
    </dgm:pt>
    <dgm:pt modelId="{ACC3F833-0555-45B5-BE8D-E624742AF020}" type="pres">
      <dgm:prSet presAssocID="{33098874-8F1F-40EA-A787-CF2155450EF5}" presName="connectorText" presStyleLbl="sibTrans2D1" presStyleIdx="1" presStyleCnt="2"/>
      <dgm:spPr/>
    </dgm:pt>
    <dgm:pt modelId="{6984EABB-C4EA-4F84-8646-D8D1A46DDACD}" type="pres">
      <dgm:prSet presAssocID="{EC8D1480-ECD3-451E-8E96-4865BD002771}" presName="node" presStyleLbl="node1" presStyleIdx="1" presStyleCnt="2">
        <dgm:presLayoutVars>
          <dgm:bulletEnabled val="1"/>
        </dgm:presLayoutVars>
      </dgm:prSet>
      <dgm:spPr/>
    </dgm:pt>
  </dgm:ptLst>
  <dgm:cxnLst>
    <dgm:cxn modelId="{28332DD3-C632-493B-A271-C1002EB0B485}" type="presOf" srcId="{8122C30A-BCCB-4AB8-873B-5827FEB3C492}" destId="{A92016E2-6C81-4885-B26A-DADAAAF41BBC}" srcOrd="0" destOrd="0" presId="urn:microsoft.com/office/officeart/2005/8/layout/radial5"/>
    <dgm:cxn modelId="{2A76E27E-752D-493D-92CD-E5454A86CE50}" type="presOf" srcId="{33098874-8F1F-40EA-A787-CF2155450EF5}" destId="{ACC3F833-0555-45B5-BE8D-E624742AF020}" srcOrd="1" destOrd="0" presId="urn:microsoft.com/office/officeart/2005/8/layout/radial5"/>
    <dgm:cxn modelId="{82B2A3EA-DFB2-4FF3-8071-4EF16132FD03}" type="presOf" srcId="{601A1C59-EAFC-429B-9098-4E10D944E682}" destId="{0C58A55E-3205-43E3-9B4D-536B9216F9F0}" srcOrd="0" destOrd="0" presId="urn:microsoft.com/office/officeart/2005/8/layout/radial5"/>
    <dgm:cxn modelId="{CB5ADE51-AABF-4EF9-9640-B67796A23E9D}" type="presOf" srcId="{88886C32-3658-4FCB-912B-EF04640A8072}" destId="{1176569A-98D1-4F1A-9AEE-E37A103E2A0E}" srcOrd="0" destOrd="0" presId="urn:microsoft.com/office/officeart/2005/8/layout/radial5"/>
    <dgm:cxn modelId="{15513D0B-216F-4D5B-B0CA-F44FD5963108}" srcId="{5542928C-9700-447D-8F69-2387E5E58050}" destId="{EC8D1480-ECD3-451E-8E96-4865BD002771}" srcOrd="1" destOrd="0" parTransId="{33098874-8F1F-40EA-A787-CF2155450EF5}" sibTransId="{26A351A7-7FED-4B20-933A-2BCA89533083}"/>
    <dgm:cxn modelId="{2B77FAD0-318E-485B-BAF8-97E2CBCE2B1B}" type="presOf" srcId="{5542928C-9700-447D-8F69-2387E5E58050}" destId="{B95A0D18-D784-4AAB-A2B9-B18952E26733}" srcOrd="0" destOrd="0" presId="urn:microsoft.com/office/officeart/2005/8/layout/radial5"/>
    <dgm:cxn modelId="{C431A0DC-9C26-4A80-AA7C-926600E9D592}" type="presOf" srcId="{EC8D1480-ECD3-451E-8E96-4865BD002771}" destId="{6984EABB-C4EA-4F84-8646-D8D1A46DDACD}" srcOrd="0" destOrd="0" presId="urn:microsoft.com/office/officeart/2005/8/layout/radial5"/>
    <dgm:cxn modelId="{3577F323-1954-453D-95E5-517DD97FF433}" type="presOf" srcId="{8122C30A-BCCB-4AB8-873B-5827FEB3C492}" destId="{AEAF74D2-3BDC-447E-BDBE-DF606BB90D1F}" srcOrd="1" destOrd="0" presId="urn:microsoft.com/office/officeart/2005/8/layout/radial5"/>
    <dgm:cxn modelId="{1A4B13EC-F47B-4389-A27C-6CE4985A0B16}" srcId="{601A1C59-EAFC-429B-9098-4E10D944E682}" destId="{5542928C-9700-447D-8F69-2387E5E58050}" srcOrd="0" destOrd="0" parTransId="{14F84737-7D94-43EB-83A6-91CF8A5E9C00}" sibTransId="{943BFDFD-20C5-46F5-A79D-CAFB653EB47E}"/>
    <dgm:cxn modelId="{D9B90628-3F52-4307-970B-DBDB30E41198}" srcId="{5542928C-9700-447D-8F69-2387E5E58050}" destId="{88886C32-3658-4FCB-912B-EF04640A8072}" srcOrd="0" destOrd="0" parTransId="{8122C30A-BCCB-4AB8-873B-5827FEB3C492}" sibTransId="{437E00B9-AFDD-443F-BE2C-00027A0F5C49}"/>
    <dgm:cxn modelId="{453FE50E-534F-4075-B17D-C186CA9F444F}" type="presOf" srcId="{33098874-8F1F-40EA-A787-CF2155450EF5}" destId="{31D1741C-648F-40E1-9046-0CAEE040D72F}" srcOrd="0" destOrd="0" presId="urn:microsoft.com/office/officeart/2005/8/layout/radial5"/>
    <dgm:cxn modelId="{F15C04BD-7CD7-4E4A-8524-125B9A30D6A6}" type="presParOf" srcId="{0C58A55E-3205-43E3-9B4D-536B9216F9F0}" destId="{B95A0D18-D784-4AAB-A2B9-B18952E26733}" srcOrd="0" destOrd="0" presId="urn:microsoft.com/office/officeart/2005/8/layout/radial5"/>
    <dgm:cxn modelId="{508DEC34-AB9B-4EF2-AA08-5514026C2A5C}" type="presParOf" srcId="{0C58A55E-3205-43E3-9B4D-536B9216F9F0}" destId="{A92016E2-6C81-4885-B26A-DADAAAF41BBC}" srcOrd="1" destOrd="0" presId="urn:microsoft.com/office/officeart/2005/8/layout/radial5"/>
    <dgm:cxn modelId="{1825DF03-E75A-43BE-8E9D-376B071307CD}" type="presParOf" srcId="{A92016E2-6C81-4885-B26A-DADAAAF41BBC}" destId="{AEAF74D2-3BDC-447E-BDBE-DF606BB90D1F}" srcOrd="0" destOrd="0" presId="urn:microsoft.com/office/officeart/2005/8/layout/radial5"/>
    <dgm:cxn modelId="{D393989B-4823-449D-8949-935385B69799}" type="presParOf" srcId="{0C58A55E-3205-43E3-9B4D-536B9216F9F0}" destId="{1176569A-98D1-4F1A-9AEE-E37A103E2A0E}" srcOrd="2" destOrd="0" presId="urn:microsoft.com/office/officeart/2005/8/layout/radial5"/>
    <dgm:cxn modelId="{369D694F-1E3C-4D79-B407-D864ECAC9539}" type="presParOf" srcId="{0C58A55E-3205-43E3-9B4D-536B9216F9F0}" destId="{31D1741C-648F-40E1-9046-0CAEE040D72F}" srcOrd="3" destOrd="0" presId="urn:microsoft.com/office/officeart/2005/8/layout/radial5"/>
    <dgm:cxn modelId="{F8043A93-F1EF-4A7F-9CB4-6E73B55647AE}" type="presParOf" srcId="{31D1741C-648F-40E1-9046-0CAEE040D72F}" destId="{ACC3F833-0555-45B5-BE8D-E624742AF020}" srcOrd="0" destOrd="0" presId="urn:microsoft.com/office/officeart/2005/8/layout/radial5"/>
    <dgm:cxn modelId="{478DC556-E02B-4F16-AB0A-C60AA4A138EC}" type="presParOf" srcId="{0C58A55E-3205-43E3-9B4D-536B9216F9F0}" destId="{6984EABB-C4EA-4F84-8646-D8D1A46DDACD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0F5842-750B-409C-833C-3DB06F7FA4BB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C14CF88-E2E1-4684-BA3B-9CEC54918A59}">
      <dgm:prSet phldrT="[Text]"/>
      <dgm:spPr/>
      <dgm:t>
        <a:bodyPr/>
        <a:lstStyle/>
        <a:p>
          <a:r>
            <a:rPr lang="de-DE" dirty="0" smtClean="0"/>
            <a:t>English</a:t>
          </a:r>
          <a:endParaRPr lang="en-GB" dirty="0"/>
        </a:p>
      </dgm:t>
    </dgm:pt>
    <dgm:pt modelId="{C3C293E5-E55B-4C09-8C21-7523017374BC}" type="parTrans" cxnId="{ADF08131-B52F-426F-BB45-E8F6256A09F8}">
      <dgm:prSet/>
      <dgm:spPr/>
      <dgm:t>
        <a:bodyPr/>
        <a:lstStyle/>
        <a:p>
          <a:endParaRPr lang="en-GB"/>
        </a:p>
      </dgm:t>
    </dgm:pt>
    <dgm:pt modelId="{B3A12190-4D23-4FC6-9C44-2B75BF8646E8}" type="sibTrans" cxnId="{ADF08131-B52F-426F-BB45-E8F6256A09F8}">
      <dgm:prSet/>
      <dgm:spPr/>
      <dgm:t>
        <a:bodyPr/>
        <a:lstStyle/>
        <a:p>
          <a:endParaRPr lang="en-GB"/>
        </a:p>
      </dgm:t>
    </dgm:pt>
    <dgm:pt modelId="{2FBB9500-35E9-438F-AC29-1FAD99A7CD2B}">
      <dgm:prSet phldrT="[Text]"/>
      <dgm:spPr/>
      <dgm:t>
        <a:bodyPr/>
        <a:lstStyle/>
        <a:p>
          <a:r>
            <a:rPr lang="de-DE" dirty="0" smtClean="0"/>
            <a:t>American</a:t>
          </a:r>
          <a:endParaRPr lang="en-GB" dirty="0"/>
        </a:p>
      </dgm:t>
    </dgm:pt>
    <dgm:pt modelId="{DD912469-6B12-4970-B013-D19CBE17D482}" type="parTrans" cxnId="{77C861C2-28F7-4274-9FB3-8A636EA65B93}">
      <dgm:prSet/>
      <dgm:spPr/>
      <dgm:t>
        <a:bodyPr/>
        <a:lstStyle/>
        <a:p>
          <a:endParaRPr lang="en-GB"/>
        </a:p>
      </dgm:t>
    </dgm:pt>
    <dgm:pt modelId="{39087FC2-74EC-4634-A8A8-0E1B23CB8DB1}" type="sibTrans" cxnId="{77C861C2-28F7-4274-9FB3-8A636EA65B93}">
      <dgm:prSet/>
      <dgm:spPr/>
      <dgm:t>
        <a:bodyPr/>
        <a:lstStyle/>
        <a:p>
          <a:endParaRPr lang="en-GB"/>
        </a:p>
      </dgm:t>
    </dgm:pt>
    <dgm:pt modelId="{E269869E-FE0E-4D84-810B-1523FF4BA3BB}">
      <dgm:prSet phldrT="[Text]"/>
      <dgm:spPr/>
      <dgm:t>
        <a:bodyPr/>
        <a:lstStyle/>
        <a:p>
          <a:r>
            <a:rPr lang="de-DE" dirty="0" err="1" smtClean="0"/>
            <a:t>Australian</a:t>
          </a:r>
          <a:endParaRPr lang="en-GB" dirty="0"/>
        </a:p>
      </dgm:t>
    </dgm:pt>
    <dgm:pt modelId="{397A9E8D-52AB-40F6-A0F3-D4A39D7A3BFD}" type="parTrans" cxnId="{6FF21C4C-E55C-42E8-99E8-1960F106F5B9}">
      <dgm:prSet/>
      <dgm:spPr/>
      <dgm:t>
        <a:bodyPr/>
        <a:lstStyle/>
        <a:p>
          <a:endParaRPr lang="en-GB"/>
        </a:p>
      </dgm:t>
    </dgm:pt>
    <dgm:pt modelId="{51A33855-9A46-4328-A237-C6EAFBA70CAF}" type="sibTrans" cxnId="{6FF21C4C-E55C-42E8-99E8-1960F106F5B9}">
      <dgm:prSet/>
      <dgm:spPr/>
      <dgm:t>
        <a:bodyPr/>
        <a:lstStyle/>
        <a:p>
          <a:endParaRPr lang="en-GB"/>
        </a:p>
      </dgm:t>
    </dgm:pt>
    <dgm:pt modelId="{7412B01C-84E1-4DC5-A76F-E05BE198220E}">
      <dgm:prSet phldrT="[Text]"/>
      <dgm:spPr/>
      <dgm:t>
        <a:bodyPr/>
        <a:lstStyle/>
        <a:p>
          <a:r>
            <a:rPr lang="de-DE" dirty="0" smtClean="0"/>
            <a:t>British</a:t>
          </a:r>
          <a:endParaRPr lang="en-GB" dirty="0"/>
        </a:p>
      </dgm:t>
    </dgm:pt>
    <dgm:pt modelId="{F192B768-0AC5-4FAA-B39E-43AFA26BC2BD}" type="parTrans" cxnId="{F51B068D-7A75-4F9E-A4C5-17D27014B190}">
      <dgm:prSet/>
      <dgm:spPr/>
      <dgm:t>
        <a:bodyPr/>
        <a:lstStyle/>
        <a:p>
          <a:endParaRPr lang="en-GB"/>
        </a:p>
      </dgm:t>
    </dgm:pt>
    <dgm:pt modelId="{40BE982E-99AE-4D9B-A31F-51BCE41ADCEF}" type="sibTrans" cxnId="{F51B068D-7A75-4F9E-A4C5-17D27014B190}">
      <dgm:prSet/>
      <dgm:spPr/>
      <dgm:t>
        <a:bodyPr/>
        <a:lstStyle/>
        <a:p>
          <a:endParaRPr lang="en-GB"/>
        </a:p>
      </dgm:t>
    </dgm:pt>
    <dgm:pt modelId="{034FF704-72FC-4B8B-80C6-9351672E9E98}" type="pres">
      <dgm:prSet presAssocID="{760F5842-750B-409C-833C-3DB06F7FA4B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8BAEC06-2993-4496-BFDC-7B9E7389131D}" type="pres">
      <dgm:prSet presAssocID="{CC14CF88-E2E1-4684-BA3B-9CEC54918A59}" presName="centerShape" presStyleLbl="node0" presStyleIdx="0" presStyleCnt="1"/>
      <dgm:spPr/>
      <dgm:t>
        <a:bodyPr/>
        <a:lstStyle/>
        <a:p>
          <a:endParaRPr lang="en-GB"/>
        </a:p>
      </dgm:t>
    </dgm:pt>
    <dgm:pt modelId="{EBDFC8D8-6280-4896-AF29-AB5EE02398F9}" type="pres">
      <dgm:prSet presAssocID="{2FBB9500-35E9-438F-AC29-1FAD99A7CD2B}" presName="node" presStyleLbl="node1" presStyleIdx="0" presStyleCnt="3">
        <dgm:presLayoutVars>
          <dgm:bulletEnabled val="1"/>
        </dgm:presLayoutVars>
      </dgm:prSet>
      <dgm:spPr/>
    </dgm:pt>
    <dgm:pt modelId="{6B95574F-3995-463A-A1DA-1C99FF373500}" type="pres">
      <dgm:prSet presAssocID="{2FBB9500-35E9-438F-AC29-1FAD99A7CD2B}" presName="dummy" presStyleCnt="0"/>
      <dgm:spPr/>
    </dgm:pt>
    <dgm:pt modelId="{F286A655-A54A-4840-8977-B0F8E46056C1}" type="pres">
      <dgm:prSet presAssocID="{39087FC2-74EC-4634-A8A8-0E1B23CB8DB1}" presName="sibTrans" presStyleLbl="sibTrans2D1" presStyleIdx="0" presStyleCnt="3"/>
      <dgm:spPr/>
    </dgm:pt>
    <dgm:pt modelId="{68089F8F-1D0C-4802-B79E-DA49E4208927}" type="pres">
      <dgm:prSet presAssocID="{E269869E-FE0E-4D84-810B-1523FF4BA3BB}" presName="node" presStyleLbl="node1" presStyleIdx="1" presStyleCnt="3">
        <dgm:presLayoutVars>
          <dgm:bulletEnabled val="1"/>
        </dgm:presLayoutVars>
      </dgm:prSet>
      <dgm:spPr/>
    </dgm:pt>
    <dgm:pt modelId="{B2432C85-9BAC-4D59-8FFE-A73A5848E1D0}" type="pres">
      <dgm:prSet presAssocID="{E269869E-FE0E-4D84-810B-1523FF4BA3BB}" presName="dummy" presStyleCnt="0"/>
      <dgm:spPr/>
    </dgm:pt>
    <dgm:pt modelId="{E4265DC7-A14D-4622-AB79-6F9FDEC5D4E3}" type="pres">
      <dgm:prSet presAssocID="{51A33855-9A46-4328-A237-C6EAFBA70CAF}" presName="sibTrans" presStyleLbl="sibTrans2D1" presStyleIdx="1" presStyleCnt="3"/>
      <dgm:spPr/>
    </dgm:pt>
    <dgm:pt modelId="{42A211D1-760C-4C56-9F52-975DB29F1336}" type="pres">
      <dgm:prSet presAssocID="{7412B01C-84E1-4DC5-A76F-E05BE198220E}" presName="node" presStyleLbl="node1" presStyleIdx="2" presStyleCnt="3">
        <dgm:presLayoutVars>
          <dgm:bulletEnabled val="1"/>
        </dgm:presLayoutVars>
      </dgm:prSet>
      <dgm:spPr/>
    </dgm:pt>
    <dgm:pt modelId="{CA61A423-1AB1-4AE0-84BA-8B4749AC6BD9}" type="pres">
      <dgm:prSet presAssocID="{7412B01C-84E1-4DC5-A76F-E05BE198220E}" presName="dummy" presStyleCnt="0"/>
      <dgm:spPr/>
    </dgm:pt>
    <dgm:pt modelId="{6268F3F0-060B-4AC2-A2FE-40C31846B908}" type="pres">
      <dgm:prSet presAssocID="{40BE982E-99AE-4D9B-A31F-51BCE41ADCEF}" presName="sibTrans" presStyleLbl="sibTrans2D1" presStyleIdx="2" presStyleCnt="3"/>
      <dgm:spPr/>
    </dgm:pt>
  </dgm:ptLst>
  <dgm:cxnLst>
    <dgm:cxn modelId="{9D65BC95-6EB1-430B-867B-EAB747D4B456}" type="presOf" srcId="{2FBB9500-35E9-438F-AC29-1FAD99A7CD2B}" destId="{EBDFC8D8-6280-4896-AF29-AB5EE02398F9}" srcOrd="0" destOrd="0" presId="urn:microsoft.com/office/officeart/2005/8/layout/radial6"/>
    <dgm:cxn modelId="{A0705966-0057-4A06-B681-809E333728E6}" type="presOf" srcId="{39087FC2-74EC-4634-A8A8-0E1B23CB8DB1}" destId="{F286A655-A54A-4840-8977-B0F8E46056C1}" srcOrd="0" destOrd="0" presId="urn:microsoft.com/office/officeart/2005/8/layout/radial6"/>
    <dgm:cxn modelId="{F51B068D-7A75-4F9E-A4C5-17D27014B190}" srcId="{CC14CF88-E2E1-4684-BA3B-9CEC54918A59}" destId="{7412B01C-84E1-4DC5-A76F-E05BE198220E}" srcOrd="2" destOrd="0" parTransId="{F192B768-0AC5-4FAA-B39E-43AFA26BC2BD}" sibTransId="{40BE982E-99AE-4D9B-A31F-51BCE41ADCEF}"/>
    <dgm:cxn modelId="{D0C9C874-1DDF-4363-A7EB-45CC9CBE640C}" type="presOf" srcId="{7412B01C-84E1-4DC5-A76F-E05BE198220E}" destId="{42A211D1-760C-4C56-9F52-975DB29F1336}" srcOrd="0" destOrd="0" presId="urn:microsoft.com/office/officeart/2005/8/layout/radial6"/>
    <dgm:cxn modelId="{77C861C2-28F7-4274-9FB3-8A636EA65B93}" srcId="{CC14CF88-E2E1-4684-BA3B-9CEC54918A59}" destId="{2FBB9500-35E9-438F-AC29-1FAD99A7CD2B}" srcOrd="0" destOrd="0" parTransId="{DD912469-6B12-4970-B013-D19CBE17D482}" sibTransId="{39087FC2-74EC-4634-A8A8-0E1B23CB8DB1}"/>
    <dgm:cxn modelId="{2DC5E710-BC65-4043-8E5E-823BF8B09450}" type="presOf" srcId="{E269869E-FE0E-4D84-810B-1523FF4BA3BB}" destId="{68089F8F-1D0C-4802-B79E-DA49E4208927}" srcOrd="0" destOrd="0" presId="urn:microsoft.com/office/officeart/2005/8/layout/radial6"/>
    <dgm:cxn modelId="{ADF08131-B52F-426F-BB45-E8F6256A09F8}" srcId="{760F5842-750B-409C-833C-3DB06F7FA4BB}" destId="{CC14CF88-E2E1-4684-BA3B-9CEC54918A59}" srcOrd="0" destOrd="0" parTransId="{C3C293E5-E55B-4C09-8C21-7523017374BC}" sibTransId="{B3A12190-4D23-4FC6-9C44-2B75BF8646E8}"/>
    <dgm:cxn modelId="{CA108ABA-2DAC-47E1-8D8D-F9C33EDB89C2}" type="presOf" srcId="{CC14CF88-E2E1-4684-BA3B-9CEC54918A59}" destId="{98BAEC06-2993-4496-BFDC-7B9E7389131D}" srcOrd="0" destOrd="0" presId="urn:microsoft.com/office/officeart/2005/8/layout/radial6"/>
    <dgm:cxn modelId="{CE7F26C6-8DEF-4564-811C-726ECDCC6B1C}" type="presOf" srcId="{40BE982E-99AE-4D9B-A31F-51BCE41ADCEF}" destId="{6268F3F0-060B-4AC2-A2FE-40C31846B908}" srcOrd="0" destOrd="0" presId="urn:microsoft.com/office/officeart/2005/8/layout/radial6"/>
    <dgm:cxn modelId="{0C4098DD-5A22-4DEC-8CCD-A663935F5836}" type="presOf" srcId="{760F5842-750B-409C-833C-3DB06F7FA4BB}" destId="{034FF704-72FC-4B8B-80C6-9351672E9E98}" srcOrd="0" destOrd="0" presId="urn:microsoft.com/office/officeart/2005/8/layout/radial6"/>
    <dgm:cxn modelId="{9FE1FD8F-A795-4DDE-8D22-7A194BDFFB85}" type="presOf" srcId="{51A33855-9A46-4328-A237-C6EAFBA70CAF}" destId="{E4265DC7-A14D-4622-AB79-6F9FDEC5D4E3}" srcOrd="0" destOrd="0" presId="urn:microsoft.com/office/officeart/2005/8/layout/radial6"/>
    <dgm:cxn modelId="{6FF21C4C-E55C-42E8-99E8-1960F106F5B9}" srcId="{CC14CF88-E2E1-4684-BA3B-9CEC54918A59}" destId="{E269869E-FE0E-4D84-810B-1523FF4BA3BB}" srcOrd="1" destOrd="0" parTransId="{397A9E8D-52AB-40F6-A0F3-D4A39D7A3BFD}" sibTransId="{51A33855-9A46-4328-A237-C6EAFBA70CAF}"/>
    <dgm:cxn modelId="{215698AE-559E-4813-99B6-780F7DE55FF7}" type="presParOf" srcId="{034FF704-72FC-4B8B-80C6-9351672E9E98}" destId="{98BAEC06-2993-4496-BFDC-7B9E7389131D}" srcOrd="0" destOrd="0" presId="urn:microsoft.com/office/officeart/2005/8/layout/radial6"/>
    <dgm:cxn modelId="{34466870-5E10-4229-9283-4716332233BC}" type="presParOf" srcId="{034FF704-72FC-4B8B-80C6-9351672E9E98}" destId="{EBDFC8D8-6280-4896-AF29-AB5EE02398F9}" srcOrd="1" destOrd="0" presId="urn:microsoft.com/office/officeart/2005/8/layout/radial6"/>
    <dgm:cxn modelId="{BB31E1B0-559E-42A9-B30D-1275B91E3797}" type="presParOf" srcId="{034FF704-72FC-4B8B-80C6-9351672E9E98}" destId="{6B95574F-3995-463A-A1DA-1C99FF373500}" srcOrd="2" destOrd="0" presId="urn:microsoft.com/office/officeart/2005/8/layout/radial6"/>
    <dgm:cxn modelId="{BBA505E2-6BF3-4DC5-9C01-864319E0A9A6}" type="presParOf" srcId="{034FF704-72FC-4B8B-80C6-9351672E9E98}" destId="{F286A655-A54A-4840-8977-B0F8E46056C1}" srcOrd="3" destOrd="0" presId="urn:microsoft.com/office/officeart/2005/8/layout/radial6"/>
    <dgm:cxn modelId="{2945CF18-C70A-4FB7-8528-9C98417CF80F}" type="presParOf" srcId="{034FF704-72FC-4B8B-80C6-9351672E9E98}" destId="{68089F8F-1D0C-4802-B79E-DA49E4208927}" srcOrd="4" destOrd="0" presId="urn:microsoft.com/office/officeart/2005/8/layout/radial6"/>
    <dgm:cxn modelId="{EAE7C854-8C6D-4FEB-A042-A86E85D5BAF9}" type="presParOf" srcId="{034FF704-72FC-4B8B-80C6-9351672E9E98}" destId="{B2432C85-9BAC-4D59-8FFE-A73A5848E1D0}" srcOrd="5" destOrd="0" presId="urn:microsoft.com/office/officeart/2005/8/layout/radial6"/>
    <dgm:cxn modelId="{27635331-2201-432F-A323-0DB55E3B000D}" type="presParOf" srcId="{034FF704-72FC-4B8B-80C6-9351672E9E98}" destId="{E4265DC7-A14D-4622-AB79-6F9FDEC5D4E3}" srcOrd="6" destOrd="0" presId="urn:microsoft.com/office/officeart/2005/8/layout/radial6"/>
    <dgm:cxn modelId="{A858E82D-C9F5-45BB-9093-07D401B8C7ED}" type="presParOf" srcId="{034FF704-72FC-4B8B-80C6-9351672E9E98}" destId="{42A211D1-760C-4C56-9F52-975DB29F1336}" srcOrd="7" destOrd="0" presId="urn:microsoft.com/office/officeart/2005/8/layout/radial6"/>
    <dgm:cxn modelId="{DB52AB78-DA70-4F46-BFFF-F89A46BC3525}" type="presParOf" srcId="{034FF704-72FC-4B8B-80C6-9351672E9E98}" destId="{CA61A423-1AB1-4AE0-84BA-8B4749AC6BD9}" srcOrd="8" destOrd="0" presId="urn:microsoft.com/office/officeart/2005/8/layout/radial6"/>
    <dgm:cxn modelId="{2D4C282F-A523-45C9-B6B3-EFC56CB09923}" type="presParOf" srcId="{034FF704-72FC-4B8B-80C6-9351672E9E98}" destId="{6268F3F0-060B-4AC2-A2FE-40C31846B908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452844-1CA9-4389-B80A-7E33A0A74FF1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0A57B8C-A797-4C81-BE90-AC7D8508B3A6}">
      <dgm:prSet phldrT="[Text]"/>
      <dgm:spPr/>
      <dgm:t>
        <a:bodyPr/>
        <a:lstStyle/>
        <a:p>
          <a:r>
            <a:rPr lang="de-DE" dirty="0" smtClean="0"/>
            <a:t>American</a:t>
          </a:r>
          <a:endParaRPr lang="en-GB" dirty="0"/>
        </a:p>
      </dgm:t>
    </dgm:pt>
    <dgm:pt modelId="{D2032047-8FC6-4C76-8B71-963CC39EC076}" type="parTrans" cxnId="{60A46622-5A2C-45A6-91FA-9E654EAA219A}">
      <dgm:prSet/>
      <dgm:spPr/>
      <dgm:t>
        <a:bodyPr/>
        <a:lstStyle/>
        <a:p>
          <a:endParaRPr lang="en-GB"/>
        </a:p>
      </dgm:t>
    </dgm:pt>
    <dgm:pt modelId="{956657C5-6DDC-456D-BE8D-5635DA956DEE}" type="sibTrans" cxnId="{60A46622-5A2C-45A6-91FA-9E654EAA219A}">
      <dgm:prSet/>
      <dgm:spPr/>
      <dgm:t>
        <a:bodyPr/>
        <a:lstStyle/>
        <a:p>
          <a:endParaRPr lang="en-GB"/>
        </a:p>
      </dgm:t>
    </dgm:pt>
    <dgm:pt modelId="{D86B93A8-A6CE-4A9C-B1DD-832991B12DB9}">
      <dgm:prSet phldrT="[Text]" custT="1"/>
      <dgm:spPr/>
      <dgm:t>
        <a:bodyPr/>
        <a:lstStyle/>
        <a:p>
          <a:r>
            <a:rPr lang="de-DE" sz="3600" dirty="0" smtClean="0"/>
            <a:t>a</a:t>
          </a:r>
          <a:endParaRPr lang="en-GB" sz="3600" dirty="0"/>
        </a:p>
      </dgm:t>
    </dgm:pt>
    <dgm:pt modelId="{8B5771D5-342E-4F94-B987-6DB48AA55077}" type="parTrans" cxnId="{51B0B891-D9F2-4248-8156-7EA87C579E87}">
      <dgm:prSet/>
      <dgm:spPr/>
      <dgm:t>
        <a:bodyPr/>
        <a:lstStyle/>
        <a:p>
          <a:endParaRPr lang="en-GB"/>
        </a:p>
      </dgm:t>
    </dgm:pt>
    <dgm:pt modelId="{888AA3DC-2935-48AC-A13A-53671F3E82DF}" type="sibTrans" cxnId="{51B0B891-D9F2-4248-8156-7EA87C579E87}">
      <dgm:prSet/>
      <dgm:spPr/>
      <dgm:t>
        <a:bodyPr/>
        <a:lstStyle/>
        <a:p>
          <a:endParaRPr lang="en-GB"/>
        </a:p>
      </dgm:t>
    </dgm:pt>
    <dgm:pt modelId="{943829C2-E413-43C0-B0B7-2E8D52C2D144}">
      <dgm:prSet phldrT="[Text]" custT="1"/>
      <dgm:spPr/>
      <dgm:t>
        <a:bodyPr/>
        <a:lstStyle/>
        <a:p>
          <a:r>
            <a:rPr lang="de-DE" sz="3600" dirty="0" smtClean="0"/>
            <a:t>b</a:t>
          </a:r>
          <a:endParaRPr lang="en-GB" sz="3600" dirty="0"/>
        </a:p>
      </dgm:t>
    </dgm:pt>
    <dgm:pt modelId="{395807DF-D90A-4198-A9F3-CD8140322EE2}" type="parTrans" cxnId="{40BD5C02-299F-420A-BBBC-B8151BBD0695}">
      <dgm:prSet/>
      <dgm:spPr/>
      <dgm:t>
        <a:bodyPr/>
        <a:lstStyle/>
        <a:p>
          <a:endParaRPr lang="en-GB"/>
        </a:p>
      </dgm:t>
    </dgm:pt>
    <dgm:pt modelId="{E7383D5E-3BFE-46B0-B10F-663876438CD4}" type="sibTrans" cxnId="{40BD5C02-299F-420A-BBBC-B8151BBD0695}">
      <dgm:prSet/>
      <dgm:spPr/>
      <dgm:t>
        <a:bodyPr/>
        <a:lstStyle/>
        <a:p>
          <a:endParaRPr lang="en-GB"/>
        </a:p>
      </dgm:t>
    </dgm:pt>
    <dgm:pt modelId="{7E391990-DC92-4056-AC6F-D17315DA7800}">
      <dgm:prSet phldrT="[Text]"/>
      <dgm:spPr/>
      <dgm:t>
        <a:bodyPr/>
        <a:lstStyle/>
        <a:p>
          <a:r>
            <a:rPr lang="de-DE" dirty="0" smtClean="0"/>
            <a:t>British</a:t>
          </a:r>
          <a:endParaRPr lang="en-GB" dirty="0"/>
        </a:p>
      </dgm:t>
    </dgm:pt>
    <dgm:pt modelId="{DA8D2AD8-F466-486D-9869-6FFDB706C84E}" type="parTrans" cxnId="{E984F3D2-6AE2-440E-A832-C32F7D89CFDB}">
      <dgm:prSet/>
      <dgm:spPr/>
      <dgm:t>
        <a:bodyPr/>
        <a:lstStyle/>
        <a:p>
          <a:endParaRPr lang="en-GB"/>
        </a:p>
      </dgm:t>
    </dgm:pt>
    <dgm:pt modelId="{FD5AADCC-A429-4BB7-9F61-A8CF6DA2794F}" type="sibTrans" cxnId="{E984F3D2-6AE2-440E-A832-C32F7D89CFDB}">
      <dgm:prSet/>
      <dgm:spPr/>
      <dgm:t>
        <a:bodyPr/>
        <a:lstStyle/>
        <a:p>
          <a:endParaRPr lang="en-GB"/>
        </a:p>
      </dgm:t>
    </dgm:pt>
    <dgm:pt modelId="{6F452408-2B50-4535-A09D-24C5846C5796}">
      <dgm:prSet phldrT="[Text]" custT="1"/>
      <dgm:spPr/>
      <dgm:t>
        <a:bodyPr/>
        <a:lstStyle/>
        <a:p>
          <a:r>
            <a:rPr lang="de-DE" sz="3600" dirty="0" smtClean="0"/>
            <a:t>a</a:t>
          </a:r>
          <a:endParaRPr lang="en-GB" sz="3600" dirty="0"/>
        </a:p>
      </dgm:t>
    </dgm:pt>
    <dgm:pt modelId="{BEC87588-78C0-414D-A246-4EBE666C6DB1}" type="parTrans" cxnId="{8B978A4A-B3FC-4D7D-BBE0-4CF9C21B9C00}">
      <dgm:prSet/>
      <dgm:spPr/>
      <dgm:t>
        <a:bodyPr/>
        <a:lstStyle/>
        <a:p>
          <a:endParaRPr lang="en-GB"/>
        </a:p>
      </dgm:t>
    </dgm:pt>
    <dgm:pt modelId="{C880C8B7-8269-41E3-9E46-0CFE0C0E175B}" type="sibTrans" cxnId="{8B978A4A-B3FC-4D7D-BBE0-4CF9C21B9C00}">
      <dgm:prSet/>
      <dgm:spPr/>
      <dgm:t>
        <a:bodyPr/>
        <a:lstStyle/>
        <a:p>
          <a:endParaRPr lang="en-GB"/>
        </a:p>
      </dgm:t>
    </dgm:pt>
    <dgm:pt modelId="{80EBF0C7-2E47-4EDB-9BF9-9989C207D8FE}">
      <dgm:prSet phldrT="[Text]" custT="1"/>
      <dgm:spPr/>
      <dgm:t>
        <a:bodyPr/>
        <a:lstStyle/>
        <a:p>
          <a:r>
            <a:rPr lang="de-DE" sz="3600" dirty="0" smtClean="0"/>
            <a:t>b</a:t>
          </a:r>
          <a:endParaRPr lang="en-GB" sz="3600" dirty="0"/>
        </a:p>
      </dgm:t>
    </dgm:pt>
    <dgm:pt modelId="{D1B39316-31F5-4F7D-B589-6E4428DB7D5E}" type="parTrans" cxnId="{B267B5CA-1DD8-4E0A-9A3B-F11FDC584084}">
      <dgm:prSet/>
      <dgm:spPr/>
      <dgm:t>
        <a:bodyPr/>
        <a:lstStyle/>
        <a:p>
          <a:endParaRPr lang="en-GB"/>
        </a:p>
      </dgm:t>
    </dgm:pt>
    <dgm:pt modelId="{54015B04-8EBF-4733-AD81-82D1A96B639C}" type="sibTrans" cxnId="{B267B5CA-1DD8-4E0A-9A3B-F11FDC584084}">
      <dgm:prSet/>
      <dgm:spPr/>
      <dgm:t>
        <a:bodyPr/>
        <a:lstStyle/>
        <a:p>
          <a:endParaRPr lang="en-GB"/>
        </a:p>
      </dgm:t>
    </dgm:pt>
    <dgm:pt modelId="{219C6ED8-CA52-443F-A554-B957AED7A276}">
      <dgm:prSet phldrT="[Text]"/>
      <dgm:spPr/>
      <dgm:t>
        <a:bodyPr/>
        <a:lstStyle/>
        <a:p>
          <a:r>
            <a:rPr lang="de-DE" dirty="0" err="1" smtClean="0"/>
            <a:t>Australian</a:t>
          </a:r>
          <a:endParaRPr lang="en-GB" dirty="0"/>
        </a:p>
      </dgm:t>
    </dgm:pt>
    <dgm:pt modelId="{FCAD333A-9820-4BEA-9B88-F1FD0CF3F88C}" type="parTrans" cxnId="{30480B46-EB11-4E72-905A-5F6B0EA79742}">
      <dgm:prSet/>
      <dgm:spPr/>
      <dgm:t>
        <a:bodyPr/>
        <a:lstStyle/>
        <a:p>
          <a:endParaRPr lang="en-GB"/>
        </a:p>
      </dgm:t>
    </dgm:pt>
    <dgm:pt modelId="{6502D462-6DEA-4A3E-B1D9-826A12629AA3}" type="sibTrans" cxnId="{30480B46-EB11-4E72-905A-5F6B0EA79742}">
      <dgm:prSet/>
      <dgm:spPr/>
      <dgm:t>
        <a:bodyPr/>
        <a:lstStyle/>
        <a:p>
          <a:endParaRPr lang="en-GB"/>
        </a:p>
      </dgm:t>
    </dgm:pt>
    <dgm:pt modelId="{833D9B33-EB12-4262-848C-E38CAFB225C3}">
      <dgm:prSet phldrT="[Text]" custT="1"/>
      <dgm:spPr/>
      <dgm:t>
        <a:bodyPr/>
        <a:lstStyle/>
        <a:p>
          <a:r>
            <a:rPr lang="de-DE" sz="3600" dirty="0" smtClean="0"/>
            <a:t>a</a:t>
          </a:r>
          <a:endParaRPr lang="en-GB" sz="3600" dirty="0"/>
        </a:p>
      </dgm:t>
    </dgm:pt>
    <dgm:pt modelId="{FD775C29-FEBB-4617-9617-8EA079D30E06}" type="parTrans" cxnId="{3A8154A8-CD1F-4E0F-9410-503E16B3016E}">
      <dgm:prSet/>
      <dgm:spPr/>
      <dgm:t>
        <a:bodyPr/>
        <a:lstStyle/>
        <a:p>
          <a:endParaRPr lang="en-GB"/>
        </a:p>
      </dgm:t>
    </dgm:pt>
    <dgm:pt modelId="{E1918267-FD88-4797-A4A8-D09F13EAA4FD}" type="sibTrans" cxnId="{3A8154A8-CD1F-4E0F-9410-503E16B3016E}">
      <dgm:prSet/>
      <dgm:spPr/>
      <dgm:t>
        <a:bodyPr/>
        <a:lstStyle/>
        <a:p>
          <a:endParaRPr lang="en-GB"/>
        </a:p>
      </dgm:t>
    </dgm:pt>
    <dgm:pt modelId="{2BCC1C10-C6EC-4006-A52B-D922AE5487F2}">
      <dgm:prSet phldrT="[Text]" custT="1"/>
      <dgm:spPr/>
      <dgm:t>
        <a:bodyPr/>
        <a:lstStyle/>
        <a:p>
          <a:r>
            <a:rPr lang="de-DE" sz="3600" dirty="0" smtClean="0"/>
            <a:t>c</a:t>
          </a:r>
          <a:endParaRPr lang="en-GB" sz="3600" dirty="0"/>
        </a:p>
      </dgm:t>
    </dgm:pt>
    <dgm:pt modelId="{89296C52-B695-4E18-9849-1440C30BC6A9}" type="parTrans" cxnId="{F3AEAE76-6038-42B0-A5EC-58809693BF54}">
      <dgm:prSet/>
      <dgm:spPr/>
      <dgm:t>
        <a:bodyPr/>
        <a:lstStyle/>
        <a:p>
          <a:endParaRPr lang="en-GB"/>
        </a:p>
      </dgm:t>
    </dgm:pt>
    <dgm:pt modelId="{2827BF5B-3698-4E4A-8155-93D546F69C91}" type="sibTrans" cxnId="{F3AEAE76-6038-42B0-A5EC-58809693BF54}">
      <dgm:prSet/>
      <dgm:spPr/>
      <dgm:t>
        <a:bodyPr/>
        <a:lstStyle/>
        <a:p>
          <a:endParaRPr lang="en-GB"/>
        </a:p>
      </dgm:t>
    </dgm:pt>
    <dgm:pt modelId="{6D52E798-71C1-4287-A4A6-F0F9AF8749B8}" type="pres">
      <dgm:prSet presAssocID="{60452844-1CA9-4389-B80A-7E33A0A74FF1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CFA20335-52D3-4ADD-BECE-A21BC45EA029}" type="pres">
      <dgm:prSet presAssocID="{60452844-1CA9-4389-B80A-7E33A0A74FF1}" presName="cycle" presStyleCnt="0"/>
      <dgm:spPr/>
    </dgm:pt>
    <dgm:pt modelId="{C04BFFB6-EF7C-4D5E-866D-DFDFF8DE056B}" type="pres">
      <dgm:prSet presAssocID="{60452844-1CA9-4389-B80A-7E33A0A74FF1}" presName="centerShape" presStyleCnt="0"/>
      <dgm:spPr/>
    </dgm:pt>
    <dgm:pt modelId="{2B16F9CD-B01D-4934-BB2D-A97030CE97EC}" type="pres">
      <dgm:prSet presAssocID="{60452844-1CA9-4389-B80A-7E33A0A74FF1}" presName="connSite" presStyleLbl="node1" presStyleIdx="0" presStyleCnt="4"/>
      <dgm:spPr/>
    </dgm:pt>
    <dgm:pt modelId="{0CB375E9-8902-4684-99BB-091B650DD22D}" type="pres">
      <dgm:prSet presAssocID="{60452844-1CA9-4389-B80A-7E33A0A74FF1}" presName="visible" presStyleLbl="node1" presStyleIdx="0" presStyleCnt="4" custLinFactNeighborX="-1097" custLinFactNeighborY="217"/>
      <dgm:spPr/>
    </dgm:pt>
    <dgm:pt modelId="{A238D6DC-74FC-4CE2-99FF-DA6CD4B95163}" type="pres">
      <dgm:prSet presAssocID="{D2032047-8FC6-4C76-8B71-963CC39EC076}" presName="Name25" presStyleLbl="parChTrans1D1" presStyleIdx="0" presStyleCnt="3"/>
      <dgm:spPr/>
    </dgm:pt>
    <dgm:pt modelId="{A6D5B73B-E6EC-40BB-85C0-1A34058F1742}" type="pres">
      <dgm:prSet presAssocID="{40A57B8C-A797-4C81-BE90-AC7D8508B3A6}" presName="node" presStyleCnt="0"/>
      <dgm:spPr/>
    </dgm:pt>
    <dgm:pt modelId="{35CB5B60-E314-45D3-904B-0DE5F987460E}" type="pres">
      <dgm:prSet presAssocID="{40A57B8C-A797-4C81-BE90-AC7D8508B3A6}" presName="parentNode" presStyleLbl="node1" presStyleIdx="1" presStyleCnt="4" custScaleX="102348">
        <dgm:presLayoutVars>
          <dgm:chMax val="1"/>
          <dgm:bulletEnabled val="1"/>
        </dgm:presLayoutVars>
      </dgm:prSet>
      <dgm:spPr/>
    </dgm:pt>
    <dgm:pt modelId="{CE199EDF-4112-404B-AE13-68D64C0880A9}" type="pres">
      <dgm:prSet presAssocID="{40A57B8C-A797-4C81-BE90-AC7D8508B3A6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9BDF11-BD9F-4C5C-B0B9-78B412003FE4}" type="pres">
      <dgm:prSet presAssocID="{DA8D2AD8-F466-486D-9869-6FFDB706C84E}" presName="Name25" presStyleLbl="parChTrans1D1" presStyleIdx="1" presStyleCnt="3"/>
      <dgm:spPr/>
    </dgm:pt>
    <dgm:pt modelId="{B5665D3A-8C39-4A56-BBD3-B1A8945D1923}" type="pres">
      <dgm:prSet presAssocID="{7E391990-DC92-4056-AC6F-D17315DA7800}" presName="node" presStyleCnt="0"/>
      <dgm:spPr/>
    </dgm:pt>
    <dgm:pt modelId="{B636A339-EB12-4355-BB48-C070BE08290C}" type="pres">
      <dgm:prSet presAssocID="{7E391990-DC92-4056-AC6F-D17315DA7800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2B63E604-ABA7-4732-96C4-E62F184A1592}" type="pres">
      <dgm:prSet presAssocID="{7E391990-DC92-4056-AC6F-D17315DA7800}" presName="childNode" presStyleLbl="revTx" presStyleIdx="1" presStyleCnt="3">
        <dgm:presLayoutVars>
          <dgm:bulletEnabled val="1"/>
        </dgm:presLayoutVars>
      </dgm:prSet>
      <dgm:spPr/>
    </dgm:pt>
    <dgm:pt modelId="{A71C745B-B77F-408E-B956-BB73A31D44F4}" type="pres">
      <dgm:prSet presAssocID="{FCAD333A-9820-4BEA-9B88-F1FD0CF3F88C}" presName="Name25" presStyleLbl="parChTrans1D1" presStyleIdx="2" presStyleCnt="3"/>
      <dgm:spPr/>
    </dgm:pt>
    <dgm:pt modelId="{4B51867B-B0C7-447A-A11E-987805AF4417}" type="pres">
      <dgm:prSet presAssocID="{219C6ED8-CA52-443F-A554-B957AED7A276}" presName="node" presStyleCnt="0"/>
      <dgm:spPr/>
    </dgm:pt>
    <dgm:pt modelId="{4E2AA934-1766-453D-B775-BEDF33489C08}" type="pres">
      <dgm:prSet presAssocID="{219C6ED8-CA52-443F-A554-B957AED7A276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D71D70FC-60D4-4416-A507-C254C0C5DAAC}" type="pres">
      <dgm:prSet presAssocID="{219C6ED8-CA52-443F-A554-B957AED7A276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8B978A4A-B3FC-4D7D-BBE0-4CF9C21B9C00}" srcId="{7E391990-DC92-4056-AC6F-D17315DA7800}" destId="{6F452408-2B50-4535-A09D-24C5846C5796}" srcOrd="0" destOrd="0" parTransId="{BEC87588-78C0-414D-A246-4EBE666C6DB1}" sibTransId="{C880C8B7-8269-41E3-9E46-0CFE0C0E175B}"/>
    <dgm:cxn modelId="{60A46622-5A2C-45A6-91FA-9E654EAA219A}" srcId="{60452844-1CA9-4389-B80A-7E33A0A74FF1}" destId="{40A57B8C-A797-4C81-BE90-AC7D8508B3A6}" srcOrd="0" destOrd="0" parTransId="{D2032047-8FC6-4C76-8B71-963CC39EC076}" sibTransId="{956657C5-6DDC-456D-BE8D-5635DA956DEE}"/>
    <dgm:cxn modelId="{823E446C-FFFB-4956-B95B-62BDA45D1B66}" type="presOf" srcId="{FCAD333A-9820-4BEA-9B88-F1FD0CF3F88C}" destId="{A71C745B-B77F-408E-B956-BB73A31D44F4}" srcOrd="0" destOrd="0" presId="urn:microsoft.com/office/officeart/2005/8/layout/radial2"/>
    <dgm:cxn modelId="{E984F3D2-6AE2-440E-A832-C32F7D89CFDB}" srcId="{60452844-1CA9-4389-B80A-7E33A0A74FF1}" destId="{7E391990-DC92-4056-AC6F-D17315DA7800}" srcOrd="1" destOrd="0" parTransId="{DA8D2AD8-F466-486D-9869-6FFDB706C84E}" sibTransId="{FD5AADCC-A429-4BB7-9F61-A8CF6DA2794F}"/>
    <dgm:cxn modelId="{51B0B891-D9F2-4248-8156-7EA87C579E87}" srcId="{40A57B8C-A797-4C81-BE90-AC7D8508B3A6}" destId="{D86B93A8-A6CE-4A9C-B1DD-832991B12DB9}" srcOrd="0" destOrd="0" parTransId="{8B5771D5-342E-4F94-B987-6DB48AA55077}" sibTransId="{888AA3DC-2935-48AC-A13A-53671F3E82DF}"/>
    <dgm:cxn modelId="{4CAD524A-32D4-4DC8-8E83-FEAF66BECCBC}" type="presOf" srcId="{DA8D2AD8-F466-486D-9869-6FFDB706C84E}" destId="{6D9BDF11-BD9F-4C5C-B0B9-78B412003FE4}" srcOrd="0" destOrd="0" presId="urn:microsoft.com/office/officeart/2005/8/layout/radial2"/>
    <dgm:cxn modelId="{40BD5C02-299F-420A-BBBC-B8151BBD0695}" srcId="{40A57B8C-A797-4C81-BE90-AC7D8508B3A6}" destId="{943829C2-E413-43C0-B0B7-2E8D52C2D144}" srcOrd="1" destOrd="0" parTransId="{395807DF-D90A-4198-A9F3-CD8140322EE2}" sibTransId="{E7383D5E-3BFE-46B0-B10F-663876438CD4}"/>
    <dgm:cxn modelId="{665CAB69-71E0-4B30-9704-766703DDA994}" type="presOf" srcId="{7E391990-DC92-4056-AC6F-D17315DA7800}" destId="{B636A339-EB12-4355-BB48-C070BE08290C}" srcOrd="0" destOrd="0" presId="urn:microsoft.com/office/officeart/2005/8/layout/radial2"/>
    <dgm:cxn modelId="{F3AEAE76-6038-42B0-A5EC-58809693BF54}" srcId="{219C6ED8-CA52-443F-A554-B957AED7A276}" destId="{2BCC1C10-C6EC-4006-A52B-D922AE5487F2}" srcOrd="1" destOrd="0" parTransId="{89296C52-B695-4E18-9849-1440C30BC6A9}" sibTransId="{2827BF5B-3698-4E4A-8155-93D546F69C91}"/>
    <dgm:cxn modelId="{12539AE2-3451-4B5C-9CBE-E2BF6AD3ADBD}" type="presOf" srcId="{2BCC1C10-C6EC-4006-A52B-D922AE5487F2}" destId="{D71D70FC-60D4-4416-A507-C254C0C5DAAC}" srcOrd="0" destOrd="1" presId="urn:microsoft.com/office/officeart/2005/8/layout/radial2"/>
    <dgm:cxn modelId="{9D431F37-F1E7-429E-81EB-85BD6182E122}" type="presOf" srcId="{D2032047-8FC6-4C76-8B71-963CC39EC076}" destId="{A238D6DC-74FC-4CE2-99FF-DA6CD4B95163}" srcOrd="0" destOrd="0" presId="urn:microsoft.com/office/officeart/2005/8/layout/radial2"/>
    <dgm:cxn modelId="{7E4C49B0-3BF6-4B5E-93EA-07E2BF862DA3}" type="presOf" srcId="{40A57B8C-A797-4C81-BE90-AC7D8508B3A6}" destId="{35CB5B60-E314-45D3-904B-0DE5F987460E}" srcOrd="0" destOrd="0" presId="urn:microsoft.com/office/officeart/2005/8/layout/radial2"/>
    <dgm:cxn modelId="{0CC42A1C-C018-4024-9EF2-4AC1D1C58EA5}" type="presOf" srcId="{D86B93A8-A6CE-4A9C-B1DD-832991B12DB9}" destId="{CE199EDF-4112-404B-AE13-68D64C0880A9}" srcOrd="0" destOrd="0" presId="urn:microsoft.com/office/officeart/2005/8/layout/radial2"/>
    <dgm:cxn modelId="{EF72DEAD-FB5B-47AA-81B0-560C92960853}" type="presOf" srcId="{80EBF0C7-2E47-4EDB-9BF9-9989C207D8FE}" destId="{2B63E604-ABA7-4732-96C4-E62F184A1592}" srcOrd="0" destOrd="1" presId="urn:microsoft.com/office/officeart/2005/8/layout/radial2"/>
    <dgm:cxn modelId="{30480B46-EB11-4E72-905A-5F6B0EA79742}" srcId="{60452844-1CA9-4389-B80A-7E33A0A74FF1}" destId="{219C6ED8-CA52-443F-A554-B957AED7A276}" srcOrd="2" destOrd="0" parTransId="{FCAD333A-9820-4BEA-9B88-F1FD0CF3F88C}" sibTransId="{6502D462-6DEA-4A3E-B1D9-826A12629AA3}"/>
    <dgm:cxn modelId="{ADD68E43-2AC9-4A27-B266-F1F4C12E9FBB}" type="presOf" srcId="{833D9B33-EB12-4262-848C-E38CAFB225C3}" destId="{D71D70FC-60D4-4416-A507-C254C0C5DAAC}" srcOrd="0" destOrd="0" presId="urn:microsoft.com/office/officeart/2005/8/layout/radial2"/>
    <dgm:cxn modelId="{CB177B3A-A232-4422-84F6-833992909403}" type="presOf" srcId="{943829C2-E413-43C0-B0B7-2E8D52C2D144}" destId="{CE199EDF-4112-404B-AE13-68D64C0880A9}" srcOrd="0" destOrd="1" presId="urn:microsoft.com/office/officeart/2005/8/layout/radial2"/>
    <dgm:cxn modelId="{B267B5CA-1DD8-4E0A-9A3B-F11FDC584084}" srcId="{7E391990-DC92-4056-AC6F-D17315DA7800}" destId="{80EBF0C7-2E47-4EDB-9BF9-9989C207D8FE}" srcOrd="1" destOrd="0" parTransId="{D1B39316-31F5-4F7D-B589-6E4428DB7D5E}" sibTransId="{54015B04-8EBF-4733-AD81-82D1A96B639C}"/>
    <dgm:cxn modelId="{1DADB06B-4D9E-4164-B99C-505AD8D92577}" type="presOf" srcId="{219C6ED8-CA52-443F-A554-B957AED7A276}" destId="{4E2AA934-1766-453D-B775-BEDF33489C08}" srcOrd="0" destOrd="0" presId="urn:microsoft.com/office/officeart/2005/8/layout/radial2"/>
    <dgm:cxn modelId="{3A8154A8-CD1F-4E0F-9410-503E16B3016E}" srcId="{219C6ED8-CA52-443F-A554-B957AED7A276}" destId="{833D9B33-EB12-4262-848C-E38CAFB225C3}" srcOrd="0" destOrd="0" parTransId="{FD775C29-FEBB-4617-9617-8EA079D30E06}" sibTransId="{E1918267-FD88-4797-A4A8-D09F13EAA4FD}"/>
    <dgm:cxn modelId="{1F7FE1FE-9F6B-43A6-95D9-C502F872AD68}" type="presOf" srcId="{6F452408-2B50-4535-A09D-24C5846C5796}" destId="{2B63E604-ABA7-4732-96C4-E62F184A1592}" srcOrd="0" destOrd="0" presId="urn:microsoft.com/office/officeart/2005/8/layout/radial2"/>
    <dgm:cxn modelId="{5CB6CC62-0721-4E16-A73D-0EF55C48CCFA}" type="presOf" srcId="{60452844-1CA9-4389-B80A-7E33A0A74FF1}" destId="{6D52E798-71C1-4287-A4A6-F0F9AF8749B8}" srcOrd="0" destOrd="0" presId="urn:microsoft.com/office/officeart/2005/8/layout/radial2"/>
    <dgm:cxn modelId="{D7B147AD-A776-4091-BE99-71C3D6E93489}" type="presParOf" srcId="{6D52E798-71C1-4287-A4A6-F0F9AF8749B8}" destId="{CFA20335-52D3-4ADD-BECE-A21BC45EA029}" srcOrd="0" destOrd="0" presId="urn:microsoft.com/office/officeart/2005/8/layout/radial2"/>
    <dgm:cxn modelId="{962FC9C6-539D-43A4-BCE7-7DED2EBF6952}" type="presParOf" srcId="{CFA20335-52D3-4ADD-BECE-A21BC45EA029}" destId="{C04BFFB6-EF7C-4D5E-866D-DFDFF8DE056B}" srcOrd="0" destOrd="0" presId="urn:microsoft.com/office/officeart/2005/8/layout/radial2"/>
    <dgm:cxn modelId="{EB5633F5-4DFD-44CA-B3D6-A81E1D66E363}" type="presParOf" srcId="{C04BFFB6-EF7C-4D5E-866D-DFDFF8DE056B}" destId="{2B16F9CD-B01D-4934-BB2D-A97030CE97EC}" srcOrd="0" destOrd="0" presId="urn:microsoft.com/office/officeart/2005/8/layout/radial2"/>
    <dgm:cxn modelId="{FEB9C97F-4CF6-49D1-8381-CF692C059D37}" type="presParOf" srcId="{C04BFFB6-EF7C-4D5E-866D-DFDFF8DE056B}" destId="{0CB375E9-8902-4684-99BB-091B650DD22D}" srcOrd="1" destOrd="0" presId="urn:microsoft.com/office/officeart/2005/8/layout/radial2"/>
    <dgm:cxn modelId="{0EC18493-1AD8-41EA-B7B1-0A3694536BB0}" type="presParOf" srcId="{CFA20335-52D3-4ADD-BECE-A21BC45EA029}" destId="{A238D6DC-74FC-4CE2-99FF-DA6CD4B95163}" srcOrd="1" destOrd="0" presId="urn:microsoft.com/office/officeart/2005/8/layout/radial2"/>
    <dgm:cxn modelId="{39A8EFA5-8E68-4FD9-A8E6-26CBE89AE99E}" type="presParOf" srcId="{CFA20335-52D3-4ADD-BECE-A21BC45EA029}" destId="{A6D5B73B-E6EC-40BB-85C0-1A34058F1742}" srcOrd="2" destOrd="0" presId="urn:microsoft.com/office/officeart/2005/8/layout/radial2"/>
    <dgm:cxn modelId="{900C593A-DFB6-4F24-BFC8-3D4AA38224D4}" type="presParOf" srcId="{A6D5B73B-E6EC-40BB-85C0-1A34058F1742}" destId="{35CB5B60-E314-45D3-904B-0DE5F987460E}" srcOrd="0" destOrd="0" presId="urn:microsoft.com/office/officeart/2005/8/layout/radial2"/>
    <dgm:cxn modelId="{8A33ACD5-898A-478C-B42D-E29A9979C042}" type="presParOf" srcId="{A6D5B73B-E6EC-40BB-85C0-1A34058F1742}" destId="{CE199EDF-4112-404B-AE13-68D64C0880A9}" srcOrd="1" destOrd="0" presId="urn:microsoft.com/office/officeart/2005/8/layout/radial2"/>
    <dgm:cxn modelId="{A9E35399-6007-4E98-9C9B-11085DF1F59C}" type="presParOf" srcId="{CFA20335-52D3-4ADD-BECE-A21BC45EA029}" destId="{6D9BDF11-BD9F-4C5C-B0B9-78B412003FE4}" srcOrd="3" destOrd="0" presId="urn:microsoft.com/office/officeart/2005/8/layout/radial2"/>
    <dgm:cxn modelId="{EFD83731-B5A5-4FDF-99F3-9D0ABF4D4A8C}" type="presParOf" srcId="{CFA20335-52D3-4ADD-BECE-A21BC45EA029}" destId="{B5665D3A-8C39-4A56-BBD3-B1A8945D1923}" srcOrd="4" destOrd="0" presId="urn:microsoft.com/office/officeart/2005/8/layout/radial2"/>
    <dgm:cxn modelId="{91E2C390-9892-4388-BFCE-B0BE6F592A87}" type="presParOf" srcId="{B5665D3A-8C39-4A56-BBD3-B1A8945D1923}" destId="{B636A339-EB12-4355-BB48-C070BE08290C}" srcOrd="0" destOrd="0" presId="urn:microsoft.com/office/officeart/2005/8/layout/radial2"/>
    <dgm:cxn modelId="{EF827E34-8531-4DEA-813C-EF2175DCDB4B}" type="presParOf" srcId="{B5665D3A-8C39-4A56-BBD3-B1A8945D1923}" destId="{2B63E604-ABA7-4732-96C4-E62F184A1592}" srcOrd="1" destOrd="0" presId="urn:microsoft.com/office/officeart/2005/8/layout/radial2"/>
    <dgm:cxn modelId="{C8C5D730-5C95-4D76-855F-C9729C957760}" type="presParOf" srcId="{CFA20335-52D3-4ADD-BECE-A21BC45EA029}" destId="{A71C745B-B77F-408E-B956-BB73A31D44F4}" srcOrd="5" destOrd="0" presId="urn:microsoft.com/office/officeart/2005/8/layout/radial2"/>
    <dgm:cxn modelId="{1AEAA9D0-0418-4EE9-BB0E-2D4966E455FE}" type="presParOf" srcId="{CFA20335-52D3-4ADD-BECE-A21BC45EA029}" destId="{4B51867B-B0C7-447A-A11E-987805AF4417}" srcOrd="6" destOrd="0" presId="urn:microsoft.com/office/officeart/2005/8/layout/radial2"/>
    <dgm:cxn modelId="{71D45F72-8666-4C53-AD8D-7A8B62612849}" type="presParOf" srcId="{4B51867B-B0C7-447A-A11E-987805AF4417}" destId="{4E2AA934-1766-453D-B775-BEDF33489C08}" srcOrd="0" destOrd="0" presId="urn:microsoft.com/office/officeart/2005/8/layout/radial2"/>
    <dgm:cxn modelId="{092ED0EF-9809-4489-8D80-A092F5135721}" type="presParOf" srcId="{4B51867B-B0C7-447A-A11E-987805AF4417}" destId="{D71D70FC-60D4-4416-A507-C254C0C5DAA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648005-D5C1-4A0B-A0B5-2C7C3A23AE63}">
      <dsp:nvSpPr>
        <dsp:cNvPr id="0" name=""/>
        <dsp:cNvSpPr/>
      </dsp:nvSpPr>
      <dsp:spPr>
        <a:xfrm rot="16200000">
          <a:off x="260" y="142921"/>
          <a:ext cx="2987384" cy="2987384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400" kern="1200" dirty="0" err="1" smtClean="0"/>
            <a:t>Allegory</a:t>
          </a:r>
          <a:endParaRPr lang="en-GB" sz="3400" kern="1200" dirty="0"/>
        </a:p>
      </dsp:txBody>
      <dsp:txXfrm rot="16200000">
        <a:off x="260" y="142921"/>
        <a:ext cx="2987384" cy="2987384"/>
      </dsp:txXfrm>
    </dsp:sp>
    <dsp:sp modelId="{75C0F4C9-F13A-445E-A8B1-36EDE145EC20}">
      <dsp:nvSpPr>
        <dsp:cNvPr id="0" name=""/>
        <dsp:cNvSpPr/>
      </dsp:nvSpPr>
      <dsp:spPr>
        <a:xfrm rot="5400000">
          <a:off x="3287394" y="142921"/>
          <a:ext cx="2987384" cy="2987384"/>
        </a:xfrm>
        <a:prstGeom prst="upArrow">
          <a:avLst>
            <a:gd name="adj1" fmla="val 50000"/>
            <a:gd name="adj2" fmla="val 35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400" kern="1200" dirty="0" err="1" smtClean="0"/>
            <a:t>Psychology</a:t>
          </a:r>
          <a:endParaRPr lang="en-GB" sz="3400" kern="1200" dirty="0"/>
        </a:p>
      </dsp:txBody>
      <dsp:txXfrm rot="5400000">
        <a:off x="3287394" y="142921"/>
        <a:ext cx="2987384" cy="298738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5A0D18-D784-4AAB-A2B9-B18952E26733}">
      <dsp:nvSpPr>
        <dsp:cNvPr id="0" name=""/>
        <dsp:cNvSpPr/>
      </dsp:nvSpPr>
      <dsp:spPr>
        <a:xfrm>
          <a:off x="3339722" y="1539522"/>
          <a:ext cx="1097418" cy="10974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kern="1200" dirty="0" smtClean="0"/>
            <a:t>Play</a:t>
          </a:r>
          <a:endParaRPr lang="en-GB" sz="3200" kern="1200" dirty="0"/>
        </a:p>
      </dsp:txBody>
      <dsp:txXfrm>
        <a:off x="3339722" y="1539522"/>
        <a:ext cx="1097418" cy="1097418"/>
      </dsp:txXfrm>
    </dsp:sp>
    <dsp:sp modelId="{A92016E2-6C81-4885-B26A-DADAAAF41BBC}">
      <dsp:nvSpPr>
        <dsp:cNvPr id="0" name=""/>
        <dsp:cNvSpPr/>
      </dsp:nvSpPr>
      <dsp:spPr>
        <a:xfrm rot="16200000">
          <a:off x="3771976" y="1139826"/>
          <a:ext cx="232910" cy="373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/>
        </a:p>
      </dsp:txBody>
      <dsp:txXfrm rot="16200000">
        <a:off x="3771976" y="1139826"/>
        <a:ext cx="232910" cy="373122"/>
      </dsp:txXfrm>
    </dsp:sp>
    <dsp:sp modelId="{1176569A-98D1-4F1A-9AEE-E37A103E2A0E}">
      <dsp:nvSpPr>
        <dsp:cNvPr id="0" name=""/>
        <dsp:cNvSpPr/>
      </dsp:nvSpPr>
      <dsp:spPr>
        <a:xfrm>
          <a:off x="3339722" y="2650"/>
          <a:ext cx="1097418" cy="10974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err="1" smtClean="0"/>
            <a:t>Psychology</a:t>
          </a:r>
          <a:endParaRPr lang="en-GB" sz="1300" kern="1200" dirty="0"/>
        </a:p>
      </dsp:txBody>
      <dsp:txXfrm>
        <a:off x="3339722" y="2650"/>
        <a:ext cx="1097418" cy="1097418"/>
      </dsp:txXfrm>
    </dsp:sp>
    <dsp:sp modelId="{31D1741C-648F-40E1-9046-0CAEE040D72F}">
      <dsp:nvSpPr>
        <dsp:cNvPr id="0" name=""/>
        <dsp:cNvSpPr/>
      </dsp:nvSpPr>
      <dsp:spPr>
        <a:xfrm rot="5400000">
          <a:off x="3771976" y="2663515"/>
          <a:ext cx="232910" cy="373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/>
        </a:p>
      </dsp:txBody>
      <dsp:txXfrm rot="5400000">
        <a:off x="3771976" y="2663515"/>
        <a:ext cx="232910" cy="373122"/>
      </dsp:txXfrm>
    </dsp:sp>
    <dsp:sp modelId="{6984EABB-C4EA-4F84-8646-D8D1A46DDACD}">
      <dsp:nvSpPr>
        <dsp:cNvPr id="0" name=""/>
        <dsp:cNvSpPr/>
      </dsp:nvSpPr>
      <dsp:spPr>
        <a:xfrm>
          <a:off x="3339722" y="3076394"/>
          <a:ext cx="1097418" cy="10974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err="1" smtClean="0"/>
            <a:t>Allegory</a:t>
          </a:r>
          <a:endParaRPr lang="en-GB" sz="1300" kern="1200" dirty="0"/>
        </a:p>
      </dsp:txBody>
      <dsp:txXfrm>
        <a:off x="3339722" y="3076394"/>
        <a:ext cx="1097418" cy="109741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68F3F0-060B-4AC2-A2FE-40C31846B908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90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265DC7-A14D-4622-AB79-6F9FDEC5D4E3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1800000"/>
            <a:gd name="adj2" fmla="val 90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6A655-A54A-4840-8977-B0F8E46056C1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16200000"/>
            <a:gd name="adj2" fmla="val 1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AEC06-2993-4496-BFDC-7B9E7389131D}">
      <dsp:nvSpPr>
        <dsp:cNvPr id="0" name=""/>
        <dsp:cNvSpPr/>
      </dsp:nvSpPr>
      <dsp:spPr>
        <a:xfrm>
          <a:off x="3256880" y="1563079"/>
          <a:ext cx="1715839" cy="17158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100" kern="1200" dirty="0" smtClean="0"/>
            <a:t>English</a:t>
          </a:r>
          <a:endParaRPr lang="en-GB" sz="3100" kern="1200" dirty="0"/>
        </a:p>
      </dsp:txBody>
      <dsp:txXfrm>
        <a:off x="3256880" y="1563079"/>
        <a:ext cx="1715839" cy="1715839"/>
      </dsp:txXfrm>
    </dsp:sp>
    <dsp:sp modelId="{EBDFC8D8-6280-4896-AF29-AB5EE02398F9}">
      <dsp:nvSpPr>
        <dsp:cNvPr id="0" name=""/>
        <dsp:cNvSpPr/>
      </dsp:nvSpPr>
      <dsp:spPr>
        <a:xfrm>
          <a:off x="3514256" y="761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American</a:t>
          </a:r>
          <a:endParaRPr lang="en-GB" sz="1500" kern="1200" dirty="0"/>
        </a:p>
      </dsp:txBody>
      <dsp:txXfrm>
        <a:off x="3514256" y="761"/>
        <a:ext cx="1201087" cy="1201087"/>
      </dsp:txXfrm>
    </dsp:sp>
    <dsp:sp modelId="{68089F8F-1D0C-4802-B79E-DA49E4208927}">
      <dsp:nvSpPr>
        <dsp:cNvPr id="0" name=""/>
        <dsp:cNvSpPr/>
      </dsp:nvSpPr>
      <dsp:spPr>
        <a:xfrm>
          <a:off x="5090157" y="2730302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err="1" smtClean="0"/>
            <a:t>Australian</a:t>
          </a:r>
          <a:endParaRPr lang="en-GB" sz="1500" kern="1200" dirty="0"/>
        </a:p>
      </dsp:txBody>
      <dsp:txXfrm>
        <a:off x="5090157" y="2730302"/>
        <a:ext cx="1201087" cy="1201087"/>
      </dsp:txXfrm>
    </dsp:sp>
    <dsp:sp modelId="{42A211D1-760C-4C56-9F52-975DB29F1336}">
      <dsp:nvSpPr>
        <dsp:cNvPr id="0" name=""/>
        <dsp:cNvSpPr/>
      </dsp:nvSpPr>
      <dsp:spPr>
        <a:xfrm>
          <a:off x="1938354" y="2730302"/>
          <a:ext cx="1201087" cy="1201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British</a:t>
          </a:r>
          <a:endParaRPr lang="en-GB" sz="1500" kern="1200" dirty="0"/>
        </a:p>
      </dsp:txBody>
      <dsp:txXfrm>
        <a:off x="1938354" y="2730302"/>
        <a:ext cx="1201087" cy="120108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1C745B-B77F-408E-B956-BB73A31D44F4}">
      <dsp:nvSpPr>
        <dsp:cNvPr id="0" name=""/>
        <dsp:cNvSpPr/>
      </dsp:nvSpPr>
      <dsp:spPr>
        <a:xfrm rot="2562158">
          <a:off x="2871322" y="3173733"/>
          <a:ext cx="685188" cy="47548"/>
        </a:xfrm>
        <a:custGeom>
          <a:avLst/>
          <a:gdLst/>
          <a:ahLst/>
          <a:cxnLst/>
          <a:rect l="0" t="0" r="0" b="0"/>
          <a:pathLst>
            <a:path>
              <a:moveTo>
                <a:pt x="0" y="23774"/>
              </a:moveTo>
              <a:lnTo>
                <a:pt x="685188" y="237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9BDF11-BD9F-4C5C-B0B9-78B412003FE4}">
      <dsp:nvSpPr>
        <dsp:cNvPr id="0" name=""/>
        <dsp:cNvSpPr/>
      </dsp:nvSpPr>
      <dsp:spPr>
        <a:xfrm>
          <a:off x="2962150" y="2239207"/>
          <a:ext cx="761807" cy="47548"/>
        </a:xfrm>
        <a:custGeom>
          <a:avLst/>
          <a:gdLst/>
          <a:ahLst/>
          <a:cxnLst/>
          <a:rect l="0" t="0" r="0" b="0"/>
          <a:pathLst>
            <a:path>
              <a:moveTo>
                <a:pt x="0" y="23774"/>
              </a:moveTo>
              <a:lnTo>
                <a:pt x="761807" y="237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38D6DC-74FC-4CE2-99FF-DA6CD4B95163}">
      <dsp:nvSpPr>
        <dsp:cNvPr id="0" name=""/>
        <dsp:cNvSpPr/>
      </dsp:nvSpPr>
      <dsp:spPr>
        <a:xfrm rot="19034076">
          <a:off x="2872660" y="1306927"/>
          <a:ext cx="673207" cy="47548"/>
        </a:xfrm>
        <a:custGeom>
          <a:avLst/>
          <a:gdLst/>
          <a:ahLst/>
          <a:cxnLst/>
          <a:rect l="0" t="0" r="0" b="0"/>
          <a:pathLst>
            <a:path>
              <a:moveTo>
                <a:pt x="0" y="23774"/>
              </a:moveTo>
              <a:lnTo>
                <a:pt x="673207" y="237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375E9-8902-4684-99BB-091B650DD22D}">
      <dsp:nvSpPr>
        <dsp:cNvPr id="0" name=""/>
        <dsp:cNvSpPr/>
      </dsp:nvSpPr>
      <dsp:spPr>
        <a:xfrm>
          <a:off x="1090459" y="1180732"/>
          <a:ext cx="2173932" cy="21739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CB5B60-E314-45D3-904B-0DE5F987460E}">
      <dsp:nvSpPr>
        <dsp:cNvPr id="0" name=""/>
        <dsp:cNvSpPr/>
      </dsp:nvSpPr>
      <dsp:spPr>
        <a:xfrm>
          <a:off x="3273639" y="1626"/>
          <a:ext cx="1334985" cy="13043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American</a:t>
          </a:r>
          <a:endParaRPr lang="en-GB" sz="1700" kern="1200" dirty="0"/>
        </a:p>
      </dsp:txBody>
      <dsp:txXfrm>
        <a:off x="3273639" y="1626"/>
        <a:ext cx="1334985" cy="1304359"/>
      </dsp:txXfrm>
    </dsp:sp>
    <dsp:sp modelId="{CE199EDF-4112-404B-AE13-68D64C0880A9}">
      <dsp:nvSpPr>
        <dsp:cNvPr id="0" name=""/>
        <dsp:cNvSpPr/>
      </dsp:nvSpPr>
      <dsp:spPr>
        <a:xfrm>
          <a:off x="4700777" y="1626"/>
          <a:ext cx="2002478" cy="1304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3600" kern="1200" dirty="0" smtClean="0"/>
            <a:t>a</a:t>
          </a:r>
          <a:endParaRPr lang="en-GB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3600" kern="1200" dirty="0" smtClean="0"/>
            <a:t>b</a:t>
          </a:r>
          <a:endParaRPr lang="en-GB" sz="3600" kern="1200" dirty="0"/>
        </a:p>
      </dsp:txBody>
      <dsp:txXfrm>
        <a:off x="4700777" y="1626"/>
        <a:ext cx="2002478" cy="1304359"/>
      </dsp:txXfrm>
    </dsp:sp>
    <dsp:sp modelId="{B636A339-EB12-4355-BB48-C070BE08290C}">
      <dsp:nvSpPr>
        <dsp:cNvPr id="0" name=""/>
        <dsp:cNvSpPr/>
      </dsp:nvSpPr>
      <dsp:spPr>
        <a:xfrm>
          <a:off x="3723957" y="1610801"/>
          <a:ext cx="1304359" cy="13043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British</a:t>
          </a:r>
          <a:endParaRPr lang="en-GB" sz="1700" kern="1200" dirty="0"/>
        </a:p>
      </dsp:txBody>
      <dsp:txXfrm>
        <a:off x="3723957" y="1610801"/>
        <a:ext cx="1304359" cy="1304359"/>
      </dsp:txXfrm>
    </dsp:sp>
    <dsp:sp modelId="{2B63E604-ABA7-4732-96C4-E62F184A1592}">
      <dsp:nvSpPr>
        <dsp:cNvPr id="0" name=""/>
        <dsp:cNvSpPr/>
      </dsp:nvSpPr>
      <dsp:spPr>
        <a:xfrm>
          <a:off x="5158753" y="1610801"/>
          <a:ext cx="1956539" cy="1304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3600" kern="1200" dirty="0" smtClean="0"/>
            <a:t>a</a:t>
          </a:r>
          <a:endParaRPr lang="en-GB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3600" kern="1200" dirty="0" smtClean="0"/>
            <a:t>b</a:t>
          </a:r>
          <a:endParaRPr lang="en-GB" sz="3600" kern="1200" dirty="0"/>
        </a:p>
      </dsp:txBody>
      <dsp:txXfrm>
        <a:off x="5158753" y="1610801"/>
        <a:ext cx="1956539" cy="1304359"/>
      </dsp:txXfrm>
    </dsp:sp>
    <dsp:sp modelId="{4E2AA934-1766-453D-B775-BEDF33489C08}">
      <dsp:nvSpPr>
        <dsp:cNvPr id="0" name=""/>
        <dsp:cNvSpPr/>
      </dsp:nvSpPr>
      <dsp:spPr>
        <a:xfrm>
          <a:off x="3292780" y="3219977"/>
          <a:ext cx="1304359" cy="13043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err="1" smtClean="0"/>
            <a:t>Australian</a:t>
          </a:r>
          <a:endParaRPr lang="en-GB" sz="1700" kern="1200" dirty="0"/>
        </a:p>
      </dsp:txBody>
      <dsp:txXfrm>
        <a:off x="3292780" y="3219977"/>
        <a:ext cx="1304359" cy="1304359"/>
      </dsp:txXfrm>
    </dsp:sp>
    <dsp:sp modelId="{D71D70FC-60D4-4416-A507-C254C0C5DAAC}">
      <dsp:nvSpPr>
        <dsp:cNvPr id="0" name=""/>
        <dsp:cNvSpPr/>
      </dsp:nvSpPr>
      <dsp:spPr>
        <a:xfrm>
          <a:off x="4727575" y="3219977"/>
          <a:ext cx="1956539" cy="1304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3600" kern="1200" dirty="0" smtClean="0"/>
            <a:t>a</a:t>
          </a:r>
          <a:endParaRPr lang="en-GB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3600" kern="1200" dirty="0" smtClean="0"/>
            <a:t>c</a:t>
          </a:r>
          <a:endParaRPr lang="en-GB" sz="3600" kern="1200" dirty="0"/>
        </a:p>
      </dsp:txBody>
      <dsp:txXfrm>
        <a:off x="4727575" y="3219977"/>
        <a:ext cx="1956539" cy="1304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23BD-6A82-4A3F-B004-9CBC5E0B6901}" type="datetimeFigureOut">
              <a:rPr lang="en-GB" smtClean="0"/>
              <a:t>10/05/2011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0619-8FB7-41A4-93E2-984707C4A9C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23BD-6A82-4A3F-B004-9CBC5E0B6901}" type="datetimeFigureOut">
              <a:rPr lang="en-GB" smtClean="0"/>
              <a:t>10/05/2011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0619-8FB7-41A4-93E2-984707C4A9C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23BD-6A82-4A3F-B004-9CBC5E0B6901}" type="datetimeFigureOut">
              <a:rPr lang="en-GB" smtClean="0"/>
              <a:t>10/05/2011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0619-8FB7-41A4-93E2-984707C4A9C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23BD-6A82-4A3F-B004-9CBC5E0B6901}" type="datetimeFigureOut">
              <a:rPr lang="en-GB" smtClean="0"/>
              <a:t>10/05/2011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0619-8FB7-41A4-93E2-984707C4A9C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23BD-6A82-4A3F-B004-9CBC5E0B6901}" type="datetimeFigureOut">
              <a:rPr lang="en-GB" smtClean="0"/>
              <a:t>10/05/2011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0619-8FB7-41A4-93E2-984707C4A9C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23BD-6A82-4A3F-B004-9CBC5E0B6901}" type="datetimeFigureOut">
              <a:rPr lang="en-GB" smtClean="0"/>
              <a:t>10/05/2011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0619-8FB7-41A4-93E2-984707C4A9C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23BD-6A82-4A3F-B004-9CBC5E0B6901}" type="datetimeFigureOut">
              <a:rPr lang="en-GB" smtClean="0"/>
              <a:t>10/05/2011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0619-8FB7-41A4-93E2-984707C4A9C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23BD-6A82-4A3F-B004-9CBC5E0B6901}" type="datetimeFigureOut">
              <a:rPr lang="en-GB" smtClean="0"/>
              <a:t>10/05/2011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0619-8FB7-41A4-93E2-984707C4A9C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23BD-6A82-4A3F-B004-9CBC5E0B6901}" type="datetimeFigureOut">
              <a:rPr lang="en-GB" smtClean="0"/>
              <a:t>10/05/2011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0619-8FB7-41A4-93E2-984707C4A9C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23BD-6A82-4A3F-B004-9CBC5E0B6901}" type="datetimeFigureOut">
              <a:rPr lang="en-GB" smtClean="0"/>
              <a:t>10/05/2011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0619-8FB7-41A4-93E2-984707C4A9C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23BD-6A82-4A3F-B004-9CBC5E0B6901}" type="datetimeFigureOut">
              <a:rPr lang="en-GB" smtClean="0"/>
              <a:t>10/05/2011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0619-8FB7-41A4-93E2-984707C4A9C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B23BD-6A82-4A3F-B004-9CBC5E0B6901}" type="datetimeFigureOut">
              <a:rPr lang="en-GB" smtClean="0"/>
              <a:t>10/05/2011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20619-8FB7-41A4-93E2-984707C4A9C3}" type="slidenum">
              <a:rPr lang="en-GB" smtClean="0"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dirty="0" smtClean="0"/>
              <a:t>The </a:t>
            </a:r>
            <a:r>
              <a:rPr lang="de-DE" sz="3200" dirty="0" err="1" smtClean="0"/>
              <a:t>play</a:t>
            </a:r>
            <a:r>
              <a:rPr lang="de-DE" sz="3200" dirty="0" smtClean="0"/>
              <a:t> </a:t>
            </a:r>
            <a:r>
              <a:rPr lang="de-DE" sz="3200" dirty="0" err="1" smtClean="0"/>
              <a:t>can</a:t>
            </a:r>
            <a:r>
              <a:rPr lang="de-DE" sz="3200" dirty="0" smtClean="0"/>
              <a:t> </a:t>
            </a:r>
            <a:r>
              <a:rPr lang="de-DE" sz="3200" dirty="0" err="1" smtClean="0"/>
              <a:t>be</a:t>
            </a:r>
            <a:r>
              <a:rPr lang="de-DE" sz="3200" dirty="0" smtClean="0"/>
              <a:t> </a:t>
            </a:r>
            <a:r>
              <a:rPr lang="de-DE" sz="3200" dirty="0" err="1" smtClean="0"/>
              <a:t>interpreted</a:t>
            </a:r>
            <a:r>
              <a:rPr lang="de-DE" sz="3200" dirty="0" smtClean="0"/>
              <a:t> in </a:t>
            </a:r>
            <a:r>
              <a:rPr lang="de-DE" sz="3200" dirty="0" err="1" smtClean="0"/>
              <a:t>two</a:t>
            </a:r>
            <a:r>
              <a:rPr lang="de-DE" sz="3200" dirty="0" smtClean="0"/>
              <a:t> different </a:t>
            </a:r>
            <a:r>
              <a:rPr lang="de-DE" sz="3200" dirty="0" err="1" smtClean="0"/>
              <a:t>ways</a:t>
            </a:r>
            <a:r>
              <a:rPr lang="de-DE" sz="3200" dirty="0" smtClean="0"/>
              <a:t>:</a:t>
            </a:r>
            <a:endParaRPr lang="en-GB" sz="3200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1403648" y="2204864"/>
          <a:ext cx="6275040" cy="327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The </a:t>
            </a:r>
            <a:r>
              <a:rPr lang="de-DE" sz="3200" dirty="0" err="1" smtClean="0"/>
              <a:t>play</a:t>
            </a:r>
            <a:r>
              <a:rPr lang="de-DE" sz="3200" dirty="0" smtClean="0"/>
              <a:t> </a:t>
            </a:r>
            <a:r>
              <a:rPr lang="de-DE" sz="3200" dirty="0" err="1" smtClean="0"/>
              <a:t>can</a:t>
            </a:r>
            <a:r>
              <a:rPr lang="de-DE" sz="3200" dirty="0" smtClean="0"/>
              <a:t> </a:t>
            </a:r>
            <a:r>
              <a:rPr lang="de-DE" sz="3200" dirty="0" err="1" smtClean="0"/>
              <a:t>be</a:t>
            </a:r>
            <a:r>
              <a:rPr lang="de-DE" sz="3200" dirty="0" smtClean="0"/>
              <a:t> </a:t>
            </a:r>
            <a:r>
              <a:rPr lang="de-DE" sz="3200" dirty="0" err="1" smtClean="0"/>
              <a:t>interpreted</a:t>
            </a:r>
            <a:r>
              <a:rPr lang="de-DE" sz="3200" dirty="0" smtClean="0"/>
              <a:t> in </a:t>
            </a:r>
            <a:r>
              <a:rPr lang="de-DE" sz="3200" dirty="0" err="1" smtClean="0"/>
              <a:t>two</a:t>
            </a:r>
            <a:r>
              <a:rPr lang="de-DE" sz="3200" dirty="0" smtClean="0"/>
              <a:t> different </a:t>
            </a:r>
            <a:r>
              <a:rPr lang="de-DE" sz="3200" dirty="0" err="1" smtClean="0"/>
              <a:t>ways</a:t>
            </a:r>
            <a:r>
              <a:rPr lang="de-DE" sz="3200" dirty="0" smtClean="0"/>
              <a:t>:</a:t>
            </a:r>
            <a:endParaRPr lang="en-GB" sz="32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683568" y="1772816"/>
          <a:ext cx="777686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 smtClean="0"/>
              <a:t>English </a:t>
            </a:r>
            <a:r>
              <a:rPr lang="de-DE" sz="3200" dirty="0" err="1" smtClean="0"/>
              <a:t>has</a:t>
            </a:r>
            <a:r>
              <a:rPr lang="de-DE" sz="3200" dirty="0" smtClean="0"/>
              <a:t> </a:t>
            </a:r>
            <a:r>
              <a:rPr lang="de-DE" sz="3200" dirty="0" err="1" smtClean="0"/>
              <a:t>three</a:t>
            </a:r>
            <a:r>
              <a:rPr lang="de-DE" sz="3200" dirty="0" smtClean="0"/>
              <a:t> </a:t>
            </a:r>
            <a:r>
              <a:rPr lang="de-DE" sz="3200" dirty="0" err="1" smtClean="0"/>
              <a:t>main</a:t>
            </a:r>
            <a:r>
              <a:rPr lang="de-DE" sz="3200" dirty="0" smtClean="0"/>
              <a:t> </a:t>
            </a:r>
            <a:r>
              <a:rPr lang="de-DE" sz="3200" dirty="0" err="1" smtClean="0"/>
              <a:t>varieties</a:t>
            </a:r>
            <a:r>
              <a:rPr lang="de-DE" sz="3200" dirty="0" smtClean="0"/>
              <a:t> </a:t>
            </a:r>
            <a:r>
              <a:rPr lang="de-DE" sz="3200" dirty="0" err="1" smtClean="0"/>
              <a:t>which</a:t>
            </a:r>
            <a:r>
              <a:rPr lang="de-DE" sz="3200" dirty="0" smtClean="0"/>
              <a:t> </a:t>
            </a:r>
            <a:r>
              <a:rPr lang="de-DE" sz="3200" dirty="0" err="1" smtClean="0"/>
              <a:t>have</a:t>
            </a:r>
            <a:r>
              <a:rPr lang="de-DE" sz="3200" dirty="0" smtClean="0"/>
              <a:t> a </a:t>
            </a:r>
            <a:r>
              <a:rPr lang="de-DE" sz="3200" dirty="0" err="1" smtClean="0"/>
              <a:t>lot</a:t>
            </a:r>
            <a:r>
              <a:rPr lang="de-DE" sz="3200" dirty="0" smtClean="0"/>
              <a:t> in </a:t>
            </a:r>
            <a:r>
              <a:rPr lang="de-DE" sz="3200" dirty="0" err="1" smtClean="0"/>
              <a:t>common</a:t>
            </a:r>
            <a:r>
              <a:rPr lang="de-DE" sz="3200" dirty="0" smtClean="0"/>
              <a:t>:</a:t>
            </a:r>
            <a:endParaRPr lang="en-GB" sz="32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English </a:t>
            </a:r>
            <a:r>
              <a:rPr lang="de-DE" sz="3200" dirty="0" err="1" smtClean="0"/>
              <a:t>has</a:t>
            </a:r>
            <a:r>
              <a:rPr lang="de-DE" sz="3200" dirty="0" smtClean="0"/>
              <a:t> </a:t>
            </a:r>
            <a:r>
              <a:rPr lang="de-DE" sz="3200" dirty="0" err="1" smtClean="0"/>
              <a:t>three</a:t>
            </a:r>
            <a:r>
              <a:rPr lang="de-DE" sz="3200" dirty="0" smtClean="0"/>
              <a:t> </a:t>
            </a:r>
            <a:r>
              <a:rPr lang="de-DE" sz="3200" dirty="0" err="1" smtClean="0"/>
              <a:t>main</a:t>
            </a:r>
            <a:r>
              <a:rPr lang="de-DE" sz="3200" dirty="0" smtClean="0"/>
              <a:t> </a:t>
            </a:r>
            <a:r>
              <a:rPr lang="de-DE" sz="3200" dirty="0" err="1" smtClean="0"/>
              <a:t>varieties</a:t>
            </a:r>
            <a:r>
              <a:rPr lang="de-DE" sz="3200" dirty="0" smtClean="0"/>
              <a:t> </a:t>
            </a:r>
            <a:r>
              <a:rPr lang="de-DE" sz="3200" dirty="0" err="1" smtClean="0"/>
              <a:t>which</a:t>
            </a:r>
            <a:r>
              <a:rPr lang="de-DE" sz="3200" dirty="0" smtClean="0"/>
              <a:t> </a:t>
            </a:r>
            <a:r>
              <a:rPr lang="de-DE" sz="3200" dirty="0" err="1" smtClean="0"/>
              <a:t>have</a:t>
            </a:r>
            <a:r>
              <a:rPr lang="de-DE" sz="3200" dirty="0" smtClean="0"/>
              <a:t> a </a:t>
            </a:r>
            <a:r>
              <a:rPr lang="de-DE" sz="3200" dirty="0" err="1" smtClean="0"/>
              <a:t>lot</a:t>
            </a:r>
            <a:r>
              <a:rPr lang="de-DE" sz="3200" dirty="0" smtClean="0"/>
              <a:t> in </a:t>
            </a:r>
            <a:r>
              <a:rPr lang="de-DE" sz="3200" dirty="0" err="1" smtClean="0"/>
              <a:t>common</a:t>
            </a:r>
            <a:r>
              <a:rPr lang="de-DE" sz="3200" dirty="0" smtClean="0"/>
              <a:t>:</a:t>
            </a:r>
            <a:endParaRPr lang="en-GB" sz="32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051720" y="3429000"/>
            <a:ext cx="1368152" cy="584775"/>
          </a:xfrm>
          <a:prstGeom prst="rect">
            <a:avLst/>
          </a:prstGeom>
          <a:solidFill>
            <a:srgbClr val="4F81BD"/>
          </a:solidFill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</a:rPr>
              <a:t>English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Bildschirmpräsentation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The play can be interpreted in two different ways:</vt:lpstr>
      <vt:lpstr>The play can be interpreted in two different ways:</vt:lpstr>
      <vt:lpstr>English has three main varieties which have a lot in common:</vt:lpstr>
      <vt:lpstr>English has three main varieties which have a lot in common:</vt:lpstr>
    </vt:vector>
  </TitlesOfParts>
  <Company>Philipps-Universität Marburg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play can be interpreted in two different ways:</dc:title>
  <dc:creator>Mischke</dc:creator>
  <cp:lastModifiedBy>Mischke</cp:lastModifiedBy>
  <cp:revision>3</cp:revision>
  <dcterms:created xsi:type="dcterms:W3CDTF">2011-05-10T10:09:13Z</dcterms:created>
  <dcterms:modified xsi:type="dcterms:W3CDTF">2011-05-10T10:36:29Z</dcterms:modified>
</cp:coreProperties>
</file>